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sldIdLst>
    <p:sldId id="1298" r:id="rId2"/>
    <p:sldId id="1333" r:id="rId3"/>
    <p:sldId id="1334" r:id="rId4"/>
    <p:sldId id="1335" r:id="rId5"/>
    <p:sldId id="1336" r:id="rId6"/>
    <p:sldId id="1337" r:id="rId7"/>
    <p:sldId id="1332" r:id="rId8"/>
    <p:sldId id="1338" r:id="rId9"/>
    <p:sldId id="1339" r:id="rId10"/>
    <p:sldId id="1340" r:id="rId11"/>
    <p:sldId id="1341" r:id="rId12"/>
    <p:sldId id="1342" r:id="rId13"/>
    <p:sldId id="1324" r:id="rId14"/>
    <p:sldId id="1321" r:id="rId15"/>
    <p:sldId id="480" r:id="rId16"/>
    <p:sldId id="1328" r:id="rId17"/>
    <p:sldId id="1326" r:id="rId18"/>
    <p:sldId id="1343" r:id="rId19"/>
    <p:sldId id="1322" r:id="rId20"/>
    <p:sldId id="1318" r:id="rId21"/>
    <p:sldId id="1319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D4D10388-540C-6B49-8448-0978E0A8A1AB}">
          <p14:sldIdLst>
            <p14:sldId id="1298"/>
            <p14:sldId id="1333"/>
            <p14:sldId id="1334"/>
            <p14:sldId id="1335"/>
            <p14:sldId id="1336"/>
            <p14:sldId id="1337"/>
            <p14:sldId id="1332"/>
            <p14:sldId id="1338"/>
            <p14:sldId id="1339"/>
            <p14:sldId id="1340"/>
            <p14:sldId id="1341"/>
            <p14:sldId id="1342"/>
            <p14:sldId id="1324"/>
            <p14:sldId id="1321"/>
            <p14:sldId id="480"/>
            <p14:sldId id="1328"/>
            <p14:sldId id="1326"/>
            <p14:sldId id="1343"/>
            <p14:sldId id="1322"/>
          </p14:sldIdLst>
        </p14:section>
        <p14:section name="Backup" id="{C192FE53-601A-F543-B1DB-56F406B9CB46}">
          <p14:sldIdLst>
            <p14:sldId id="1318"/>
            <p14:sldId id="131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iel Philippi" initials="DP" lastIdx="12" clrIdx="0">
    <p:extLst>
      <p:ext uri="{19B8F6BF-5375-455C-9EA6-DF929625EA0E}">
        <p15:presenceInfo xmlns:p15="http://schemas.microsoft.com/office/powerpoint/2012/main" userId="2dcfd37a-69a3-4ed9-8b3e-d941d9cbdce2" providerId="Windows Live"/>
      </p:ext>
    </p:extLst>
  </p:cmAuthor>
  <p:cmAuthor id="2" name="Nils Bahr" initials="NB" lastIdx="12" clrIdx="1">
    <p:extLst>
      <p:ext uri="{19B8F6BF-5375-455C-9EA6-DF929625EA0E}">
        <p15:presenceInfo xmlns:p15="http://schemas.microsoft.com/office/powerpoint/2012/main" userId="d6ecfd78-1b37-43ae-a97a-3e9e5ffb7c8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4650"/>
    <a:srgbClr val="929292"/>
    <a:srgbClr val="AAAAAA"/>
    <a:srgbClr val="FB0200"/>
    <a:srgbClr val="779D46"/>
    <a:srgbClr val="E5E5E5"/>
    <a:srgbClr val="7EB151"/>
    <a:srgbClr val="CD854E"/>
    <a:srgbClr val="1A8FBE"/>
    <a:srgbClr val="2168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18"/>
    <p:restoredTop sz="81837"/>
  </p:normalViewPr>
  <p:slideViewPr>
    <p:cSldViewPr snapToGrid="0" snapToObjects="1">
      <p:cViewPr varScale="1">
        <p:scale>
          <a:sx n="90" d="100"/>
          <a:sy n="90" d="100"/>
        </p:scale>
        <p:origin x="1722" y="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tiff>
</file>

<file path=ppt/media/image24.tiff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tiff>
</file>

<file path=ppt/media/image40.jpeg>
</file>

<file path=ppt/media/image41.jpeg>
</file>

<file path=ppt/media/image42.jpeg>
</file>

<file path=ppt/media/image43.jpeg>
</file>

<file path=ppt/media/image44.tiff>
</file>

<file path=ppt/media/image45.png>
</file>

<file path=ppt/media/image46.png>
</file>

<file path=ppt/media/image47.png>
</file>

<file path=ppt/media/image5.tiff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5DC715-FADE-3341-BDEA-6FEF5AF2EB43}" type="datetimeFigureOut">
              <a:rPr lang="de-DE" smtClean="0"/>
              <a:t>04.02.2019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57C69D-E7D7-3042-BD4D-A875792313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8190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7C69D-E7D7-3042-BD4D-A8757923137E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81842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7C69D-E7D7-3042-BD4D-A8757923137E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58712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7C69D-E7D7-3042-BD4D-A8757923137E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98215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7C69D-E7D7-3042-BD4D-A8757923137E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26563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7C69D-E7D7-3042-BD4D-A8757923137E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57832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7C69D-E7D7-3042-BD4D-A8757923137E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61978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006A93-9DB4-4BC9-8844-673F21C53BDA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01285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7C69D-E7D7-3042-BD4D-A8757923137E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13541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7C69D-E7D7-3042-BD4D-A8757923137E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61886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7C69D-E7D7-3042-BD4D-A8757923137E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83257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7C69D-E7D7-3042-BD4D-A8757923137E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517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7C69D-E7D7-3042-BD4D-A8757923137E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19248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-If we want to apply RL to a problem we need to translate the problem into a computational representation</a:t>
            </a:r>
          </a:p>
          <a:p>
            <a:r>
              <a:rPr lang="en-US" dirty="0"/>
              <a:t>-Our RL Agent must be able </a:t>
            </a:r>
            <a:r>
              <a:rPr lang="en-US" b="1" dirty="0"/>
              <a:t>observe</a:t>
            </a:r>
            <a:r>
              <a:rPr lang="en-US" dirty="0"/>
              <a:t> its actual state, take </a:t>
            </a:r>
            <a:r>
              <a:rPr lang="en-US" b="1" dirty="0"/>
              <a:t>actions</a:t>
            </a:r>
            <a:r>
              <a:rPr lang="en-US" dirty="0"/>
              <a:t> and be </a:t>
            </a:r>
            <a:r>
              <a:rPr lang="en-US" b="1" dirty="0"/>
              <a:t>rewarded</a:t>
            </a:r>
            <a:r>
              <a:rPr lang="en-US" dirty="0"/>
              <a:t> for taking certain actions</a:t>
            </a:r>
          </a:p>
          <a:p>
            <a:r>
              <a:rPr lang="en-US" dirty="0"/>
              <a:t>-Lets say we want to reach the goal in the </a:t>
            </a:r>
            <a:r>
              <a:rPr lang="en-US" dirty="0" err="1"/>
              <a:t>Gridworld</a:t>
            </a:r>
            <a:r>
              <a:rPr lang="en-US" dirty="0"/>
              <a:t> on the right, using the smallest amount of steps</a:t>
            </a:r>
          </a:p>
          <a:p>
            <a:r>
              <a:rPr lang="en-US" dirty="0"/>
              <a:t>-The state is given by the actual position of the agent (all possible positions/observations build the observation space the agent is moving in)</a:t>
            </a:r>
          </a:p>
          <a:p>
            <a:r>
              <a:rPr lang="en-US" dirty="0"/>
              <a:t>-An action is given by a direction in which the agent tries to move to another square (all possible the actions/ the action space is up, down, left and right)</a:t>
            </a:r>
          </a:p>
          <a:p>
            <a:r>
              <a:rPr lang="en-US" dirty="0"/>
              <a:t>-Since we want to reach the goal asap we need to punish the Agent for taking too many steps, therefore a reward of -1 per action fits our problem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7C69D-E7D7-3042-BD4D-A8757923137E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88342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-The basic structure of the computational representation we have seen before is used to create a </a:t>
            </a:r>
            <a:r>
              <a:rPr lang="en-US" b="1" dirty="0"/>
              <a:t>model</a:t>
            </a:r>
            <a:r>
              <a:rPr lang="en-US" dirty="0"/>
              <a:t>, a </a:t>
            </a:r>
            <a:r>
              <a:rPr lang="en-US" b="1" dirty="0"/>
              <a:t>policy</a:t>
            </a:r>
            <a:r>
              <a:rPr lang="en-US" dirty="0"/>
              <a:t> and a </a:t>
            </a:r>
            <a:r>
              <a:rPr lang="en-US" b="1" dirty="0"/>
              <a:t>value</a:t>
            </a:r>
            <a:r>
              <a:rPr lang="en-US" dirty="0"/>
              <a:t> </a:t>
            </a:r>
            <a:r>
              <a:rPr lang="en-US" b="1" dirty="0"/>
              <a:t>function</a:t>
            </a:r>
            <a:r>
              <a:rPr lang="en-US" dirty="0"/>
              <a:t>. These components are necessary to optimize the Agents decision making</a:t>
            </a:r>
          </a:p>
          <a:p>
            <a:r>
              <a:rPr lang="en-US" dirty="0"/>
              <a:t>-The Agents representation of the environment is given by the model</a:t>
            </a:r>
          </a:p>
          <a:p>
            <a:r>
              <a:rPr lang="en-US" dirty="0"/>
              <a:t>-The policy builds the Agents behavior function, it maps states to actions</a:t>
            </a:r>
          </a:p>
          <a:p>
            <a:r>
              <a:rPr lang="en-US" dirty="0"/>
              <a:t>-The value function evaluates each state and its corresponding actions, therefore it is depending on the policy.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</a:t>
            </a:r>
            <a:r>
              <a:rPr lang="de-DE" dirty="0" err="1">
                <a:solidFill>
                  <a:schemeClr val="bg1"/>
                </a:solidFill>
              </a:rPr>
              <a:t>To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optimize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Agents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decision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making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two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major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components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are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necessary</a:t>
            </a:r>
            <a:r>
              <a:rPr lang="de-DE" dirty="0">
                <a:solidFill>
                  <a:schemeClr val="bg1"/>
                </a:solidFill>
              </a:rPr>
              <a:t>:</a:t>
            </a:r>
            <a:br>
              <a:rPr lang="de-DE" dirty="0">
                <a:solidFill>
                  <a:schemeClr val="bg1"/>
                </a:solidFill>
              </a:rPr>
            </a:br>
            <a:r>
              <a:rPr lang="de-DE" dirty="0">
                <a:solidFill>
                  <a:schemeClr val="bg1"/>
                </a:solidFill>
              </a:rPr>
              <a:t>	The </a:t>
            </a:r>
            <a:r>
              <a:rPr lang="de-DE" b="1" dirty="0" err="1">
                <a:solidFill>
                  <a:schemeClr val="bg1"/>
                </a:solidFill>
              </a:rPr>
              <a:t>policy</a:t>
            </a:r>
            <a:r>
              <a:rPr lang="de-DE" dirty="0">
                <a:solidFill>
                  <a:schemeClr val="bg1"/>
                </a:solidFill>
              </a:rPr>
              <a:t>,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Agents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behavior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function</a:t>
            </a:r>
            <a:r>
              <a:rPr lang="de-DE" dirty="0">
                <a:solidFill>
                  <a:schemeClr val="bg1"/>
                </a:solidFill>
              </a:rPr>
              <a:t>, </a:t>
            </a:r>
            <a:r>
              <a:rPr lang="de-DE" dirty="0" err="1">
                <a:solidFill>
                  <a:schemeClr val="bg1"/>
                </a:solidFill>
              </a:rPr>
              <a:t>which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maps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states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to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actions</a:t>
            </a:r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r>
              <a:rPr lang="de-DE" dirty="0">
                <a:solidFill>
                  <a:schemeClr val="bg1"/>
                </a:solidFill>
              </a:rPr>
              <a:t>	The </a:t>
            </a:r>
            <a:r>
              <a:rPr lang="de-DE" b="1" dirty="0" err="1">
                <a:solidFill>
                  <a:schemeClr val="bg1"/>
                </a:solidFill>
              </a:rPr>
              <a:t>value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function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which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evaluates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each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state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depending</a:t>
            </a:r>
            <a:r>
              <a:rPr lang="de-DE" dirty="0">
                <a:solidFill>
                  <a:schemeClr val="bg1"/>
                </a:solidFill>
              </a:rPr>
              <a:t> on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policy</a:t>
            </a:r>
            <a:endParaRPr lang="de-DE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</a:t>
            </a:r>
            <a:r>
              <a:rPr lang="de-DE" dirty="0" err="1">
                <a:solidFill>
                  <a:schemeClr val="bg1"/>
                </a:solidFill>
              </a:rPr>
              <a:t>If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optimal </a:t>
            </a:r>
            <a:r>
              <a:rPr lang="de-DE" dirty="0" err="1">
                <a:solidFill>
                  <a:schemeClr val="bg1"/>
                </a:solidFill>
              </a:rPr>
              <a:t>policy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is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known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problem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is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solved</a:t>
            </a:r>
            <a:endParaRPr lang="de-DE" dirty="0">
              <a:solidFill>
                <a:schemeClr val="bg1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7C69D-E7D7-3042-BD4D-A8757923137E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64697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7C69D-E7D7-3042-BD4D-A8757923137E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7817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7C69D-E7D7-3042-BD4D-A8757923137E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21205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7C69D-E7D7-3042-BD4D-A8757923137E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5531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7C69D-E7D7-3042-BD4D-A8757923137E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33758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7C69D-E7D7-3042-BD4D-A8757923137E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0160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7C69D-E7D7-3042-BD4D-A8757923137E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25733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7C69D-E7D7-3042-BD4D-A8757923137E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0472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estphalia-datalab.com/" TargetMode="External"/><Relationship Id="rId2" Type="http://schemas.openxmlformats.org/officeDocument/2006/relationships/hyperlink" Target="mailto:brosche@westphalia-datalab.com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estphalia-datalab.com/" TargetMode="External"/><Relationship Id="rId2" Type="http://schemas.openxmlformats.org/officeDocument/2006/relationships/hyperlink" Target="mailto:brosche@westphalia-datalab.com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jpe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estphalia-datalab.com/" TargetMode="External"/><Relationship Id="rId2" Type="http://schemas.openxmlformats.org/officeDocument/2006/relationships/hyperlink" Target="mailto:brosche@westphalia-datalab.com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jpe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estphalia-datalab.com/" TargetMode="External"/><Relationship Id="rId2" Type="http://schemas.openxmlformats.org/officeDocument/2006/relationships/hyperlink" Target="mailto:brosche@westphalia-datalab.com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400"/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23465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ppelüberschrift rechtslas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1801" y="188914"/>
            <a:ext cx="9359899" cy="700090"/>
          </a:xfrm>
        </p:spPr>
        <p:txBody>
          <a:bodyPr>
            <a:noAutofit/>
          </a:bodyPr>
          <a:lstStyle>
            <a:lvl1pPr algn="l">
              <a:defRPr sz="2800"/>
            </a:lvl1pPr>
          </a:lstStyle>
          <a:p>
            <a:r>
              <a:rPr lang="de-DE" noProof="0" dirty="0"/>
              <a:t>Headline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1800" y="6309320"/>
            <a:ext cx="7721600" cy="365125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fld id="{DB987414-F408-45E4-AE2F-ACDD97053ED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1" y="941258"/>
            <a:ext cx="9359899" cy="288925"/>
          </a:xfrm>
        </p:spPr>
        <p:txBody>
          <a:bodyPr>
            <a:noAutofit/>
          </a:bodyPr>
          <a:lstStyle>
            <a:lvl1pPr marL="0" indent="0">
              <a:buNone/>
              <a:defRPr sz="1867"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de-DE" noProof="0" dirty="0" err="1"/>
              <a:t>Subhead</a:t>
            </a:r>
            <a:endParaRPr lang="de-DE" noProof="0"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"/>
          </p:nvPr>
        </p:nvSpPr>
        <p:spPr>
          <a:xfrm>
            <a:off x="4470400" y="2017917"/>
            <a:ext cx="7289800" cy="3834773"/>
          </a:xfrm>
        </p:spPr>
        <p:txBody>
          <a:bodyPr>
            <a:noAutofit/>
          </a:bodyPr>
          <a:lstStyle>
            <a:lvl1pPr>
              <a:defRPr sz="1867">
                <a:latin typeface="+mn-lt"/>
              </a:defRPr>
            </a:lvl1pPr>
            <a:lvl2pPr>
              <a:defRPr sz="1867">
                <a:latin typeface="+mn-lt"/>
              </a:defRPr>
            </a:lvl2pPr>
            <a:lvl3pPr>
              <a:defRPr sz="1867">
                <a:latin typeface="+mn-lt"/>
              </a:defRPr>
            </a:lvl3pPr>
            <a:lvl4pPr>
              <a:defRPr sz="1867">
                <a:latin typeface="+mn-lt"/>
              </a:defRPr>
            </a:lvl4pPr>
            <a:lvl5pPr>
              <a:defRPr sz="1867">
                <a:latin typeface="+mn-lt"/>
              </a:defRPr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5D9FDC24-14D7-9D42-BC41-834EBD6CDD98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431800" y="1508787"/>
            <a:ext cx="3770923" cy="384000"/>
          </a:xfrm>
        </p:spPr>
        <p:txBody>
          <a:bodyPr anchor="t">
            <a:noAutofit/>
          </a:bodyPr>
          <a:lstStyle>
            <a:lvl1pPr marL="0" indent="0" algn="ctr">
              <a:buNone/>
              <a:defRPr sz="1867" b="1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67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endParaRPr lang="de-DE" noProof="0" dirty="0"/>
          </a:p>
        </p:txBody>
      </p: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7BA85D1-A6D4-6C45-90D9-384B71BAC8C7}"/>
              </a:ext>
            </a:extLst>
          </p:cNvPr>
          <p:cNvCxnSpPr>
            <a:cxnSpLocks/>
          </p:cNvCxnSpPr>
          <p:nvPr userDrawn="1"/>
        </p:nvCxnSpPr>
        <p:spPr>
          <a:xfrm>
            <a:off x="431372" y="1790901"/>
            <a:ext cx="3771065" cy="0"/>
          </a:xfrm>
          <a:prstGeom prst="line">
            <a:avLst/>
          </a:prstGeom>
          <a:ln w="19050">
            <a:solidFill>
              <a:srgbClr val="E95F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07E4E25E-4C5B-A244-8069-EEC493AC39E2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4487984" y="1508787"/>
            <a:ext cx="7281008" cy="384000"/>
          </a:xfrm>
        </p:spPr>
        <p:txBody>
          <a:bodyPr anchor="t">
            <a:noAutofit/>
          </a:bodyPr>
          <a:lstStyle>
            <a:lvl1pPr marL="0" indent="0" algn="ctr">
              <a:buNone/>
              <a:defRPr sz="1867" b="1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67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endParaRPr lang="de-DE" noProof="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654F6F8C-0674-8848-87DD-C5285AE4B060}"/>
              </a:ext>
            </a:extLst>
          </p:cNvPr>
          <p:cNvCxnSpPr>
            <a:cxnSpLocks/>
          </p:cNvCxnSpPr>
          <p:nvPr userDrawn="1"/>
        </p:nvCxnSpPr>
        <p:spPr>
          <a:xfrm>
            <a:off x="4487556" y="1790901"/>
            <a:ext cx="7281282" cy="0"/>
          </a:xfrm>
          <a:prstGeom prst="line">
            <a:avLst/>
          </a:prstGeom>
          <a:ln w="19050">
            <a:solidFill>
              <a:srgbClr val="E95F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5BD003D-E756-5840-B194-9C92371573FC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431372" y="2017916"/>
            <a:ext cx="3771065" cy="3834773"/>
          </a:xfrm>
        </p:spPr>
        <p:txBody>
          <a:bodyPr>
            <a:noAutofit/>
          </a:bodyPr>
          <a:lstStyle>
            <a:lvl1pPr>
              <a:defRPr sz="1867">
                <a:latin typeface="+mn-lt"/>
              </a:defRPr>
            </a:lvl1pPr>
            <a:lvl2pPr>
              <a:defRPr sz="1867">
                <a:latin typeface="+mn-lt"/>
              </a:defRPr>
            </a:lvl2pPr>
            <a:lvl3pPr>
              <a:defRPr sz="1867">
                <a:latin typeface="+mn-lt"/>
              </a:defRPr>
            </a:lvl3pPr>
            <a:lvl4pPr>
              <a:defRPr sz="1867">
                <a:latin typeface="+mn-lt"/>
              </a:defRPr>
            </a:lvl4pPr>
            <a:lvl5pPr>
              <a:defRPr sz="1867">
                <a:latin typeface="+mn-lt"/>
              </a:defRPr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66355514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ppelüberschrift linkslas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1801" y="188914"/>
            <a:ext cx="9359899" cy="700090"/>
          </a:xfrm>
        </p:spPr>
        <p:txBody>
          <a:bodyPr>
            <a:noAutofit/>
          </a:bodyPr>
          <a:lstStyle>
            <a:lvl1pPr algn="l">
              <a:defRPr sz="2800"/>
            </a:lvl1pPr>
          </a:lstStyle>
          <a:p>
            <a:r>
              <a:rPr lang="de-DE" noProof="0" dirty="0"/>
              <a:t>Headline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1800" y="6309320"/>
            <a:ext cx="7721600" cy="365125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fld id="{DB987414-F408-45E4-AE2F-ACDD97053ED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1" y="941258"/>
            <a:ext cx="9359899" cy="288925"/>
          </a:xfrm>
        </p:spPr>
        <p:txBody>
          <a:bodyPr>
            <a:noAutofit/>
          </a:bodyPr>
          <a:lstStyle>
            <a:lvl1pPr marL="0" indent="0">
              <a:buNone/>
              <a:defRPr sz="1867"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de-DE" noProof="0" dirty="0" err="1"/>
              <a:t>Subhead</a:t>
            </a:r>
            <a:endParaRPr lang="de-DE" noProof="0"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"/>
          </p:nvPr>
        </p:nvSpPr>
        <p:spPr>
          <a:xfrm>
            <a:off x="431802" y="2017917"/>
            <a:ext cx="7292578" cy="3834773"/>
          </a:xfrm>
        </p:spPr>
        <p:txBody>
          <a:bodyPr>
            <a:noAutofit/>
          </a:bodyPr>
          <a:lstStyle>
            <a:lvl1pPr>
              <a:defRPr sz="1867">
                <a:latin typeface="+mn-lt"/>
              </a:defRPr>
            </a:lvl1pPr>
            <a:lvl2pPr>
              <a:defRPr sz="1867">
                <a:latin typeface="+mn-lt"/>
              </a:defRPr>
            </a:lvl2pPr>
            <a:lvl3pPr>
              <a:defRPr sz="1867">
                <a:latin typeface="+mn-lt"/>
              </a:defRPr>
            </a:lvl3pPr>
            <a:lvl4pPr>
              <a:defRPr sz="1867">
                <a:latin typeface="+mn-lt"/>
              </a:defRPr>
            </a:lvl4pPr>
            <a:lvl5pPr>
              <a:defRPr sz="1867">
                <a:latin typeface="+mn-lt"/>
              </a:defRPr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5D9FDC24-14D7-9D42-BC41-834EBD6CDD98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7993177" y="1508787"/>
            <a:ext cx="3770923" cy="384000"/>
          </a:xfrm>
        </p:spPr>
        <p:txBody>
          <a:bodyPr anchor="t">
            <a:noAutofit/>
          </a:bodyPr>
          <a:lstStyle>
            <a:lvl1pPr marL="0" indent="0" algn="ctr">
              <a:buNone/>
              <a:defRPr sz="1867" b="1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67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endParaRPr lang="de-DE" noProof="0" dirty="0"/>
          </a:p>
        </p:txBody>
      </p: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7BA85D1-A6D4-6C45-90D9-384B71BAC8C7}"/>
              </a:ext>
            </a:extLst>
          </p:cNvPr>
          <p:cNvCxnSpPr>
            <a:cxnSpLocks/>
          </p:cNvCxnSpPr>
          <p:nvPr userDrawn="1"/>
        </p:nvCxnSpPr>
        <p:spPr>
          <a:xfrm>
            <a:off x="7992749" y="1790901"/>
            <a:ext cx="3771065" cy="0"/>
          </a:xfrm>
          <a:prstGeom prst="line">
            <a:avLst/>
          </a:prstGeom>
          <a:ln w="19050">
            <a:solidFill>
              <a:srgbClr val="E95F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07E4E25E-4C5B-A244-8069-EEC493AC39E2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443525" y="1508787"/>
            <a:ext cx="7281008" cy="384000"/>
          </a:xfrm>
        </p:spPr>
        <p:txBody>
          <a:bodyPr anchor="t">
            <a:noAutofit/>
          </a:bodyPr>
          <a:lstStyle>
            <a:lvl1pPr marL="0" indent="0" algn="ctr">
              <a:buNone/>
              <a:defRPr sz="1867" b="1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67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endParaRPr lang="de-DE" noProof="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654F6F8C-0674-8848-87DD-C5285AE4B060}"/>
              </a:ext>
            </a:extLst>
          </p:cNvPr>
          <p:cNvCxnSpPr>
            <a:cxnSpLocks/>
          </p:cNvCxnSpPr>
          <p:nvPr userDrawn="1"/>
        </p:nvCxnSpPr>
        <p:spPr>
          <a:xfrm>
            <a:off x="443097" y="1790901"/>
            <a:ext cx="7281282" cy="0"/>
          </a:xfrm>
          <a:prstGeom prst="line">
            <a:avLst/>
          </a:prstGeom>
          <a:ln w="19050">
            <a:solidFill>
              <a:srgbClr val="E95F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641E80D-D3BF-E041-AF64-BA125C946C28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7992748" y="2017917"/>
            <a:ext cx="3771065" cy="3834773"/>
          </a:xfrm>
        </p:spPr>
        <p:txBody>
          <a:bodyPr>
            <a:noAutofit/>
          </a:bodyPr>
          <a:lstStyle>
            <a:lvl1pPr>
              <a:defRPr sz="1867">
                <a:latin typeface="+mn-lt"/>
              </a:defRPr>
            </a:lvl1pPr>
            <a:lvl2pPr>
              <a:defRPr sz="1867">
                <a:latin typeface="+mn-lt"/>
              </a:defRPr>
            </a:lvl2pPr>
            <a:lvl3pPr>
              <a:defRPr sz="1867">
                <a:latin typeface="+mn-lt"/>
              </a:defRPr>
            </a:lvl3pPr>
            <a:lvl4pPr>
              <a:defRPr sz="1867">
                <a:latin typeface="+mn-lt"/>
              </a:defRPr>
            </a:lvl4pPr>
            <a:lvl5pPr>
              <a:defRPr sz="1867">
                <a:latin typeface="+mn-lt"/>
              </a:defRPr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58099541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nger Text mit Faz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1801" y="188914"/>
            <a:ext cx="9359899" cy="700090"/>
          </a:xfrm>
        </p:spPr>
        <p:txBody>
          <a:bodyPr>
            <a:noAutofit/>
          </a:bodyPr>
          <a:lstStyle>
            <a:lvl1pPr algn="l">
              <a:defRPr sz="2800"/>
            </a:lvl1pPr>
          </a:lstStyle>
          <a:p>
            <a:r>
              <a:rPr lang="de-DE" noProof="0" dirty="0"/>
              <a:t>Headline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1800" y="6309320"/>
            <a:ext cx="7721600" cy="365125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fld id="{DB987414-F408-45E4-AE2F-ACDD97053ED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1" y="941258"/>
            <a:ext cx="9359899" cy="288925"/>
          </a:xfrm>
        </p:spPr>
        <p:txBody>
          <a:bodyPr>
            <a:noAutofit/>
          </a:bodyPr>
          <a:lstStyle>
            <a:lvl1pPr marL="0" indent="0">
              <a:buNone/>
              <a:defRPr sz="1867"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de-DE" noProof="0" dirty="0" err="1"/>
              <a:t>Subhead</a:t>
            </a:r>
            <a:endParaRPr lang="de-DE" noProof="0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767408" y="5957450"/>
            <a:ext cx="10992792" cy="35187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67" b="1" cap="none" baseline="0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de-DE" noProof="0" dirty="0"/>
              <a:t>Fazit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half" idx="1"/>
          </p:nvPr>
        </p:nvSpPr>
        <p:spPr>
          <a:xfrm>
            <a:off x="431801" y="1509185"/>
            <a:ext cx="11328399" cy="4343505"/>
          </a:xfrm>
        </p:spPr>
        <p:txBody>
          <a:bodyPr>
            <a:noAutofit/>
          </a:bodyPr>
          <a:lstStyle>
            <a:lvl1pPr>
              <a:defRPr sz="1867">
                <a:latin typeface="+mn-lt"/>
              </a:defRPr>
            </a:lvl1pPr>
            <a:lvl2pPr>
              <a:defRPr sz="1867">
                <a:latin typeface="+mn-lt"/>
              </a:defRPr>
            </a:lvl2pPr>
            <a:lvl3pPr>
              <a:defRPr sz="1867">
                <a:latin typeface="+mn-lt"/>
              </a:defRPr>
            </a:lvl3pPr>
            <a:lvl4pPr>
              <a:defRPr sz="1867">
                <a:latin typeface="+mn-lt"/>
              </a:defRPr>
            </a:lvl4pPr>
            <a:lvl5pPr>
              <a:defRPr sz="1867">
                <a:latin typeface="+mn-lt"/>
              </a:defRPr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pic>
        <p:nvPicPr>
          <p:cNvPr id="15" name="Grafik 1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1372" y="5899723"/>
            <a:ext cx="303737" cy="34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81767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spalti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1800" y="1509184"/>
            <a:ext cx="5543989" cy="48006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801" y="1509185"/>
            <a:ext cx="5542399" cy="48006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>
          <a:xfrm>
            <a:off x="431800" y="6309320"/>
            <a:ext cx="7721600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de-DE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DB987414-F408-45E4-AE2F-ACDD97053ED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31799" y="188914"/>
            <a:ext cx="9359900" cy="700090"/>
          </a:xfrm>
        </p:spPr>
        <p:txBody>
          <a:bodyPr>
            <a:noAutofit/>
          </a:bodyPr>
          <a:lstStyle>
            <a:lvl1pPr algn="l">
              <a:defRPr sz="2800"/>
            </a:lvl1pPr>
          </a:lstStyle>
          <a:p>
            <a:r>
              <a:rPr lang="de-DE" noProof="0" dirty="0"/>
              <a:t>Headline</a:t>
            </a:r>
          </a:p>
        </p:txBody>
      </p:sp>
      <p:sp>
        <p:nvSpPr>
          <p:cNvPr id="15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941258"/>
            <a:ext cx="9359899" cy="288925"/>
          </a:xfrm>
        </p:spPr>
        <p:txBody>
          <a:bodyPr>
            <a:noAutofit/>
          </a:bodyPr>
          <a:lstStyle>
            <a:lvl1pPr marL="0" indent="0">
              <a:buNone/>
              <a:defRPr sz="1867"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de-DE" noProof="0" dirty="0" err="1"/>
              <a:t>Subhead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198612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spaltig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>
          <a:xfrm>
            <a:off x="431800" y="6309320"/>
            <a:ext cx="7721600" cy="365125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endParaRPr lang="de-DE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fld id="{DB987414-F408-45E4-AE2F-ACDD97053ED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31799" y="188914"/>
            <a:ext cx="9359900" cy="700090"/>
          </a:xfrm>
        </p:spPr>
        <p:txBody>
          <a:bodyPr anchor="t">
            <a:noAutofit/>
          </a:bodyPr>
          <a:lstStyle>
            <a:lvl1pPr algn="l">
              <a:defRPr sz="2800">
                <a:latin typeface="+mj-lt"/>
              </a:defRPr>
            </a:lvl1pPr>
          </a:lstStyle>
          <a:p>
            <a:r>
              <a:rPr lang="de-DE" noProof="0" dirty="0"/>
              <a:t>Headline</a:t>
            </a:r>
          </a:p>
        </p:txBody>
      </p:sp>
      <p:sp>
        <p:nvSpPr>
          <p:cNvPr id="15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941258"/>
            <a:ext cx="9359899" cy="288925"/>
          </a:xfrm>
        </p:spPr>
        <p:txBody>
          <a:bodyPr anchor="t">
            <a:noAutofit/>
          </a:bodyPr>
          <a:lstStyle>
            <a:lvl1pPr marL="0" indent="0">
              <a:buNone/>
              <a:defRPr sz="1867"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de-DE" noProof="0" dirty="0" err="1"/>
              <a:t>Subhead</a:t>
            </a:r>
            <a:endParaRPr lang="de-DE" noProof="0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"/>
          </p:nvPr>
        </p:nvSpPr>
        <p:spPr>
          <a:xfrm>
            <a:off x="431800" y="1508787"/>
            <a:ext cx="5543989" cy="384000"/>
          </a:xfrm>
        </p:spPr>
        <p:txBody>
          <a:bodyPr anchor="t">
            <a:noAutofit/>
          </a:bodyPr>
          <a:lstStyle>
            <a:lvl1pPr marL="0" indent="0" algn="ctr">
              <a:buNone/>
              <a:defRPr sz="1867" b="1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67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endParaRPr lang="de-DE" noProof="0" dirty="0"/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802" y="1508787"/>
            <a:ext cx="5542397" cy="384000"/>
          </a:xfrm>
        </p:spPr>
        <p:txBody>
          <a:bodyPr anchor="t">
            <a:noAutofit/>
          </a:bodyPr>
          <a:lstStyle>
            <a:lvl1pPr marL="0" indent="0" algn="ctr">
              <a:buNone/>
              <a:defRPr sz="1867" b="1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67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endParaRPr lang="de-DE" noProof="0" dirty="0"/>
          </a:p>
        </p:txBody>
      </p:sp>
      <p:sp>
        <p:nvSpPr>
          <p:cNvPr id="26" name="Content Placeholder 3"/>
          <p:cNvSpPr>
            <a:spLocks noGrp="1"/>
          </p:cNvSpPr>
          <p:nvPr>
            <p:ph sz="half" idx="2"/>
          </p:nvPr>
        </p:nvSpPr>
        <p:spPr>
          <a:xfrm>
            <a:off x="431800" y="2017918"/>
            <a:ext cx="5543989" cy="4291402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27" name="Content Placeholder 5"/>
          <p:cNvSpPr>
            <a:spLocks noGrp="1"/>
          </p:cNvSpPr>
          <p:nvPr>
            <p:ph sz="quarter" idx="15"/>
          </p:nvPr>
        </p:nvSpPr>
        <p:spPr>
          <a:xfrm>
            <a:off x="6217801" y="2017918"/>
            <a:ext cx="5542399" cy="4291402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7C7A76A3-728E-244B-AA69-F2ADF8277B80}"/>
              </a:ext>
            </a:extLst>
          </p:cNvPr>
          <p:cNvCxnSpPr>
            <a:cxnSpLocks/>
          </p:cNvCxnSpPr>
          <p:nvPr userDrawn="1"/>
        </p:nvCxnSpPr>
        <p:spPr>
          <a:xfrm>
            <a:off x="431372" y="1790901"/>
            <a:ext cx="5544417" cy="0"/>
          </a:xfrm>
          <a:prstGeom prst="line">
            <a:avLst/>
          </a:prstGeom>
          <a:ln w="19050">
            <a:solidFill>
              <a:srgbClr val="E95F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5185A995-AE16-5248-A4A2-8052CEE70F9A}"/>
              </a:ext>
            </a:extLst>
          </p:cNvPr>
          <p:cNvCxnSpPr>
            <a:cxnSpLocks/>
          </p:cNvCxnSpPr>
          <p:nvPr userDrawn="1"/>
        </p:nvCxnSpPr>
        <p:spPr>
          <a:xfrm>
            <a:off x="6215782" y="1790901"/>
            <a:ext cx="5544417" cy="0"/>
          </a:xfrm>
          <a:prstGeom prst="line">
            <a:avLst/>
          </a:prstGeom>
          <a:ln w="19050">
            <a:solidFill>
              <a:srgbClr val="E95F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53231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spaltig 1 mit Faz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>
          <a:xfrm>
            <a:off x="431800" y="6309320"/>
            <a:ext cx="7721600" cy="365125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endParaRPr lang="de-DE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fld id="{DB987414-F408-45E4-AE2F-ACDD97053ED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31799" y="188914"/>
            <a:ext cx="9359900" cy="700090"/>
          </a:xfrm>
        </p:spPr>
        <p:txBody>
          <a:bodyPr>
            <a:noAutofit/>
          </a:bodyPr>
          <a:lstStyle>
            <a:lvl1pPr algn="l">
              <a:defRPr sz="2800"/>
            </a:lvl1pPr>
          </a:lstStyle>
          <a:p>
            <a:r>
              <a:rPr lang="de-DE" noProof="0" dirty="0"/>
              <a:t>Headline</a:t>
            </a:r>
          </a:p>
        </p:txBody>
      </p:sp>
      <p:sp>
        <p:nvSpPr>
          <p:cNvPr id="15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941258"/>
            <a:ext cx="9359900" cy="288925"/>
          </a:xfrm>
        </p:spPr>
        <p:txBody>
          <a:bodyPr>
            <a:noAutofit/>
          </a:bodyPr>
          <a:lstStyle>
            <a:lvl1pPr marL="0" indent="0">
              <a:buNone/>
              <a:defRPr sz="1867"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de-DE" noProof="0" dirty="0" err="1"/>
              <a:t>Subhead</a:t>
            </a:r>
            <a:endParaRPr lang="de-DE" noProof="0" dirty="0"/>
          </a:p>
        </p:txBody>
      </p:sp>
      <p:sp>
        <p:nvSpPr>
          <p:cNvPr id="18" name="Content Placeholder 3"/>
          <p:cNvSpPr>
            <a:spLocks noGrp="1"/>
          </p:cNvSpPr>
          <p:nvPr>
            <p:ph sz="half" idx="2"/>
          </p:nvPr>
        </p:nvSpPr>
        <p:spPr>
          <a:xfrm>
            <a:off x="431800" y="1509185"/>
            <a:ext cx="5543989" cy="4330012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4"/>
          </p:nvPr>
        </p:nvSpPr>
        <p:spPr>
          <a:xfrm>
            <a:off x="6217801" y="1509185"/>
            <a:ext cx="5542399" cy="4330012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pic>
        <p:nvPicPr>
          <p:cNvPr id="20" name="Grafik 1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1372" y="5899723"/>
            <a:ext cx="303737" cy="349071"/>
          </a:xfrm>
          <a:prstGeom prst="rect">
            <a:avLst/>
          </a:prstGeom>
        </p:spPr>
      </p:pic>
      <p:sp>
        <p:nvSpPr>
          <p:cNvPr id="10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767408" y="5957450"/>
            <a:ext cx="10992792" cy="35187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67" b="1" cap="none" baseline="0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de-DE" noProof="0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32682193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spaltig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508787"/>
            <a:ext cx="7375598" cy="384000"/>
          </a:xfrm>
        </p:spPr>
        <p:txBody>
          <a:bodyPr anchor="t">
            <a:noAutofit/>
          </a:bodyPr>
          <a:lstStyle>
            <a:lvl1pPr marL="0" indent="0" algn="ctr">
              <a:buNone/>
              <a:defRPr sz="1867" b="1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67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endParaRPr lang="de-DE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1800" y="2017917"/>
            <a:ext cx="7375598" cy="4291867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047390" y="1508787"/>
            <a:ext cx="3712809" cy="384000"/>
          </a:xfrm>
        </p:spPr>
        <p:txBody>
          <a:bodyPr anchor="t">
            <a:noAutofit/>
          </a:bodyPr>
          <a:lstStyle>
            <a:lvl1pPr marL="0" indent="0" algn="ctr">
              <a:buNone/>
              <a:defRPr sz="1867" b="1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67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endParaRPr lang="de-DE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047390" y="2017917"/>
            <a:ext cx="3712809" cy="4291867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>
          <a:xfrm>
            <a:off x="431800" y="6309320"/>
            <a:ext cx="7721600" cy="365125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endParaRPr lang="de-DE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fld id="{DB987414-F408-45E4-AE2F-ACDD97053ED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31799" y="188914"/>
            <a:ext cx="9359900" cy="700090"/>
          </a:xfrm>
        </p:spPr>
        <p:txBody>
          <a:bodyPr>
            <a:noAutofit/>
          </a:bodyPr>
          <a:lstStyle>
            <a:lvl1pPr algn="l">
              <a:defRPr sz="2800"/>
            </a:lvl1pPr>
          </a:lstStyle>
          <a:p>
            <a:r>
              <a:rPr lang="de-DE" noProof="0" dirty="0"/>
              <a:t>Headline</a:t>
            </a:r>
          </a:p>
        </p:txBody>
      </p:sp>
      <p:sp>
        <p:nvSpPr>
          <p:cNvPr id="15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941258"/>
            <a:ext cx="9359900" cy="288925"/>
          </a:xfrm>
        </p:spPr>
        <p:txBody>
          <a:bodyPr>
            <a:noAutofit/>
          </a:bodyPr>
          <a:lstStyle>
            <a:lvl1pPr marL="0" indent="0">
              <a:buNone/>
              <a:defRPr sz="1867"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de-DE" noProof="0" dirty="0" err="1"/>
              <a:t>Subhead</a:t>
            </a:r>
            <a:endParaRPr lang="de-DE" noProof="0" dirty="0"/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5F092898-D84E-B449-906C-0237A0C749DA}"/>
              </a:ext>
            </a:extLst>
          </p:cNvPr>
          <p:cNvCxnSpPr>
            <a:cxnSpLocks/>
          </p:cNvCxnSpPr>
          <p:nvPr userDrawn="1"/>
        </p:nvCxnSpPr>
        <p:spPr>
          <a:xfrm>
            <a:off x="431372" y="1790901"/>
            <a:ext cx="7376026" cy="0"/>
          </a:xfrm>
          <a:prstGeom prst="line">
            <a:avLst/>
          </a:prstGeom>
          <a:ln w="19050">
            <a:solidFill>
              <a:srgbClr val="E95F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5438E7EE-2F6D-9747-9164-D5B7C457D741}"/>
              </a:ext>
            </a:extLst>
          </p:cNvPr>
          <p:cNvCxnSpPr>
            <a:cxnSpLocks/>
          </p:cNvCxnSpPr>
          <p:nvPr userDrawn="1"/>
        </p:nvCxnSpPr>
        <p:spPr>
          <a:xfrm>
            <a:off x="8047390" y="1790901"/>
            <a:ext cx="3712809" cy="0"/>
          </a:xfrm>
          <a:prstGeom prst="line">
            <a:avLst/>
          </a:prstGeom>
          <a:ln w="19050">
            <a:solidFill>
              <a:srgbClr val="E95F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38556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spaltig 2 mit Faz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>
          <a:xfrm>
            <a:off x="431800" y="6309320"/>
            <a:ext cx="7721600" cy="365125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endParaRPr lang="de-DE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fld id="{DB987414-F408-45E4-AE2F-ACDD97053ED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31799" y="188914"/>
            <a:ext cx="9359900" cy="700090"/>
          </a:xfrm>
        </p:spPr>
        <p:txBody>
          <a:bodyPr anchor="t">
            <a:noAutofit/>
          </a:bodyPr>
          <a:lstStyle>
            <a:lvl1pPr algn="l">
              <a:defRPr sz="2800">
                <a:latin typeface="+mj-lt"/>
              </a:defRPr>
            </a:lvl1pPr>
          </a:lstStyle>
          <a:p>
            <a:r>
              <a:rPr lang="de-DE" noProof="0" dirty="0"/>
              <a:t>Headline</a:t>
            </a:r>
          </a:p>
        </p:txBody>
      </p:sp>
      <p:sp>
        <p:nvSpPr>
          <p:cNvPr id="15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941258"/>
            <a:ext cx="9359899" cy="288925"/>
          </a:xfrm>
        </p:spPr>
        <p:txBody>
          <a:bodyPr anchor="t">
            <a:noAutofit/>
          </a:bodyPr>
          <a:lstStyle>
            <a:lvl1pPr marL="0" indent="0">
              <a:buNone/>
              <a:defRPr sz="1867"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de-DE" noProof="0" dirty="0" err="1"/>
              <a:t>Subhead</a:t>
            </a:r>
            <a:endParaRPr lang="de-DE" noProof="0" dirty="0"/>
          </a:p>
        </p:txBody>
      </p:sp>
      <p:pic>
        <p:nvPicPr>
          <p:cNvPr id="22" name="Grafik 2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1372" y="5899723"/>
            <a:ext cx="303737" cy="349071"/>
          </a:xfrm>
          <a:prstGeom prst="rect">
            <a:avLst/>
          </a:prstGeom>
        </p:spPr>
      </p:pic>
      <p:sp>
        <p:nvSpPr>
          <p:cNvPr id="20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767409" y="5957450"/>
            <a:ext cx="10992791" cy="35187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67" b="1" cap="none" baseline="0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de-DE" noProof="0" dirty="0"/>
              <a:t>Fazit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type="body" idx="1"/>
          </p:nvPr>
        </p:nvSpPr>
        <p:spPr>
          <a:xfrm>
            <a:off x="431800" y="1508787"/>
            <a:ext cx="5543989" cy="384000"/>
          </a:xfrm>
        </p:spPr>
        <p:txBody>
          <a:bodyPr anchor="t">
            <a:noAutofit/>
          </a:bodyPr>
          <a:lstStyle>
            <a:lvl1pPr marL="0" indent="0" algn="ctr">
              <a:buNone/>
              <a:defRPr sz="1867" b="1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67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endParaRPr lang="de-DE" noProof="0" dirty="0"/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802" y="1508787"/>
            <a:ext cx="5542397" cy="384000"/>
          </a:xfrm>
        </p:spPr>
        <p:txBody>
          <a:bodyPr anchor="t">
            <a:noAutofit/>
          </a:bodyPr>
          <a:lstStyle>
            <a:lvl1pPr marL="0" indent="0" algn="ctr">
              <a:buNone/>
              <a:defRPr sz="1867" b="1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67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endParaRPr lang="de-DE" noProof="0" dirty="0"/>
          </a:p>
        </p:txBody>
      </p:sp>
      <p:sp>
        <p:nvSpPr>
          <p:cNvPr id="26" name="Content Placeholder 3"/>
          <p:cNvSpPr>
            <a:spLocks noGrp="1"/>
          </p:cNvSpPr>
          <p:nvPr>
            <p:ph sz="half" idx="2"/>
          </p:nvPr>
        </p:nvSpPr>
        <p:spPr>
          <a:xfrm>
            <a:off x="431800" y="2017918"/>
            <a:ext cx="5543989" cy="3821279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27" name="Content Placeholder 5"/>
          <p:cNvSpPr>
            <a:spLocks noGrp="1"/>
          </p:cNvSpPr>
          <p:nvPr>
            <p:ph sz="quarter" idx="15"/>
          </p:nvPr>
        </p:nvSpPr>
        <p:spPr>
          <a:xfrm>
            <a:off x="6217801" y="2017918"/>
            <a:ext cx="5542399" cy="3821279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7C7A76A3-728E-244B-AA69-F2ADF8277B80}"/>
              </a:ext>
            </a:extLst>
          </p:cNvPr>
          <p:cNvCxnSpPr>
            <a:cxnSpLocks/>
          </p:cNvCxnSpPr>
          <p:nvPr userDrawn="1"/>
        </p:nvCxnSpPr>
        <p:spPr>
          <a:xfrm>
            <a:off x="431372" y="1790901"/>
            <a:ext cx="5544417" cy="0"/>
          </a:xfrm>
          <a:prstGeom prst="line">
            <a:avLst/>
          </a:prstGeom>
          <a:ln w="19050">
            <a:solidFill>
              <a:srgbClr val="E95F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5185A995-AE16-5248-A4A2-8052CEE70F9A}"/>
              </a:ext>
            </a:extLst>
          </p:cNvPr>
          <p:cNvCxnSpPr>
            <a:cxnSpLocks/>
          </p:cNvCxnSpPr>
          <p:nvPr userDrawn="1"/>
        </p:nvCxnSpPr>
        <p:spPr>
          <a:xfrm>
            <a:off x="6215782" y="1790901"/>
            <a:ext cx="5544417" cy="0"/>
          </a:xfrm>
          <a:prstGeom prst="line">
            <a:avLst/>
          </a:prstGeom>
          <a:ln w="19050">
            <a:solidFill>
              <a:srgbClr val="E95F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8571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spalti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31800" y="1509185"/>
            <a:ext cx="3600000" cy="4800599"/>
          </a:xfrm>
        </p:spPr>
        <p:txBody>
          <a:bodyPr lIns="0" rIns="0"/>
          <a:lstStyle>
            <a:lvl1pPr marL="342882" indent="-342882">
              <a:buFont typeface="Arial" panose="020B0604020202020204" pitchFamily="34" charset="0"/>
              <a:buChar char="•"/>
              <a:defRPr>
                <a:latin typeface="+mn-lt"/>
              </a:defRPr>
            </a:lvl1pPr>
          </a:lstStyle>
          <a:p>
            <a:pPr lvl="0"/>
            <a:r>
              <a:rPr lang="de-DE" noProof="0" dirty="0"/>
              <a:t>Inhalt</a:t>
            </a:r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>
          <a:xfrm>
            <a:off x="431800" y="6309320"/>
            <a:ext cx="7721600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de-DE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DB987414-F408-45E4-AE2F-ACDD97053ED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31801" y="188914"/>
            <a:ext cx="9359899" cy="700090"/>
          </a:xfrm>
        </p:spPr>
        <p:txBody>
          <a:bodyPr lIns="0" rIns="0">
            <a:noAutofit/>
          </a:bodyPr>
          <a:lstStyle>
            <a:lvl1pPr algn="l">
              <a:defRPr sz="2800"/>
            </a:lvl1pPr>
          </a:lstStyle>
          <a:p>
            <a:r>
              <a:rPr lang="de-DE" noProof="0" dirty="0"/>
              <a:t>Headline</a:t>
            </a:r>
          </a:p>
        </p:txBody>
      </p:sp>
      <p:sp>
        <p:nvSpPr>
          <p:cNvPr id="15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941258"/>
            <a:ext cx="9359899" cy="288925"/>
          </a:xfrm>
        </p:spPr>
        <p:txBody>
          <a:bodyPr lIns="0" rIns="0">
            <a:noAutofit/>
          </a:bodyPr>
          <a:lstStyle>
            <a:lvl1pPr marL="0" indent="0">
              <a:buNone/>
              <a:defRPr sz="1867"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de-DE" noProof="0" dirty="0" err="1"/>
              <a:t>Subhead</a:t>
            </a:r>
            <a:endParaRPr lang="de-DE" noProof="0" dirty="0"/>
          </a:p>
        </p:txBody>
      </p:sp>
      <p:sp>
        <p:nvSpPr>
          <p:cNvPr id="19" name="Content Placeholder 3"/>
          <p:cNvSpPr>
            <a:spLocks noGrp="1"/>
          </p:cNvSpPr>
          <p:nvPr>
            <p:ph sz="half" idx="16" hasCustomPrompt="1"/>
          </p:nvPr>
        </p:nvSpPr>
        <p:spPr>
          <a:xfrm>
            <a:off x="4296215" y="1509183"/>
            <a:ext cx="3600000" cy="4803860"/>
          </a:xfrm>
        </p:spPr>
        <p:txBody>
          <a:bodyPr lIns="0" rIns="0"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de-DE" noProof="0" dirty="0"/>
              <a:t>Inhalt</a:t>
            </a:r>
          </a:p>
        </p:txBody>
      </p:sp>
      <p:sp>
        <p:nvSpPr>
          <p:cNvPr id="20" name="Content Placeholder 3"/>
          <p:cNvSpPr>
            <a:spLocks noGrp="1"/>
          </p:cNvSpPr>
          <p:nvPr>
            <p:ph sz="half" idx="17" hasCustomPrompt="1"/>
          </p:nvPr>
        </p:nvSpPr>
        <p:spPr>
          <a:xfrm>
            <a:off x="8160629" y="1509185"/>
            <a:ext cx="3600000" cy="4797337"/>
          </a:xfrm>
        </p:spPr>
        <p:txBody>
          <a:bodyPr lIns="0" rIns="0"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de-DE" noProof="0" dirty="0"/>
              <a:t>Inhalt</a:t>
            </a:r>
          </a:p>
        </p:txBody>
      </p:sp>
    </p:spTree>
    <p:extLst>
      <p:ext uri="{BB962C8B-B14F-4D97-AF65-F5344CB8AC3E}">
        <p14:creationId xmlns:p14="http://schemas.microsoft.com/office/powerpoint/2010/main" val="17196262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spaltig 1 mit Faz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>
          <a:xfrm>
            <a:off x="431800" y="6309320"/>
            <a:ext cx="7721600" cy="365125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endParaRPr lang="de-DE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fld id="{DB987414-F408-45E4-AE2F-ACDD97053ED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31799" y="188914"/>
            <a:ext cx="9359900" cy="700090"/>
          </a:xfrm>
        </p:spPr>
        <p:txBody>
          <a:bodyPr anchor="t">
            <a:noAutofit/>
          </a:bodyPr>
          <a:lstStyle>
            <a:lvl1pPr algn="l">
              <a:defRPr sz="2800"/>
            </a:lvl1pPr>
          </a:lstStyle>
          <a:p>
            <a:r>
              <a:rPr lang="de-DE" noProof="0" dirty="0"/>
              <a:t>Headline</a:t>
            </a:r>
          </a:p>
        </p:txBody>
      </p:sp>
      <p:sp>
        <p:nvSpPr>
          <p:cNvPr id="15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941258"/>
            <a:ext cx="9359900" cy="288925"/>
          </a:xfrm>
        </p:spPr>
        <p:txBody>
          <a:bodyPr anchor="t">
            <a:noAutofit/>
          </a:bodyPr>
          <a:lstStyle>
            <a:lvl1pPr marL="0" indent="0">
              <a:buNone/>
              <a:defRPr sz="1867"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de-DE" noProof="0" dirty="0" err="1"/>
              <a:t>Subhead</a:t>
            </a:r>
            <a:endParaRPr lang="de-DE" noProof="0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31800" y="1509185"/>
            <a:ext cx="3600000" cy="4330011"/>
          </a:xfrm>
        </p:spPr>
        <p:txBody>
          <a:bodyPr>
            <a:noAutofit/>
          </a:bodyPr>
          <a:lstStyle>
            <a:lvl1pPr marL="342882" indent="-342882">
              <a:buFont typeface="Arial" panose="020B0604020202020204" pitchFamily="34" charset="0"/>
              <a:buChar char="•"/>
              <a:defRPr>
                <a:latin typeface="+mn-lt"/>
              </a:defRPr>
            </a:lvl1pPr>
          </a:lstStyle>
          <a:p>
            <a:pPr lvl="0"/>
            <a:r>
              <a:rPr lang="de-DE" noProof="0" dirty="0"/>
              <a:t>Inhalt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6" hasCustomPrompt="1"/>
          </p:nvPr>
        </p:nvSpPr>
        <p:spPr>
          <a:xfrm>
            <a:off x="4296015" y="1509186"/>
            <a:ext cx="3600000" cy="4330009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de-DE" noProof="0" dirty="0"/>
              <a:t>Inhalt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half" idx="17" hasCustomPrompt="1"/>
          </p:nvPr>
        </p:nvSpPr>
        <p:spPr>
          <a:xfrm>
            <a:off x="8160229" y="1509186"/>
            <a:ext cx="3600000" cy="4330009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de-DE" noProof="0" dirty="0"/>
              <a:t>Inhalt</a:t>
            </a:r>
          </a:p>
        </p:txBody>
      </p:sp>
      <p:pic>
        <p:nvPicPr>
          <p:cNvPr id="20" name="Grafik 1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1372" y="5899723"/>
            <a:ext cx="303737" cy="349071"/>
          </a:xfrm>
          <a:prstGeom prst="rect">
            <a:avLst/>
          </a:prstGeom>
        </p:spPr>
      </p:pic>
      <p:sp>
        <p:nvSpPr>
          <p:cNvPr id="18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795507" y="5957450"/>
            <a:ext cx="10964692" cy="35187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67" b="1" cap="none" baseline="0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de-DE" noProof="0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1209491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dunk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03535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spaltig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>
          <a:xfrm>
            <a:off x="431800" y="6309320"/>
            <a:ext cx="7721600" cy="365125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endParaRPr lang="de-DE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fld id="{DB987414-F408-45E4-AE2F-ACDD97053ED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31799" y="188914"/>
            <a:ext cx="9359900" cy="700090"/>
          </a:xfrm>
        </p:spPr>
        <p:txBody>
          <a:bodyPr>
            <a:noAutofit/>
          </a:bodyPr>
          <a:lstStyle>
            <a:lvl1pPr algn="l">
              <a:defRPr sz="2800"/>
            </a:lvl1pPr>
          </a:lstStyle>
          <a:p>
            <a:r>
              <a:rPr lang="de-DE" noProof="0" dirty="0"/>
              <a:t>Headline</a:t>
            </a:r>
          </a:p>
        </p:txBody>
      </p:sp>
      <p:sp>
        <p:nvSpPr>
          <p:cNvPr id="15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1" y="941258"/>
            <a:ext cx="9359899" cy="288925"/>
          </a:xfrm>
        </p:spPr>
        <p:txBody>
          <a:bodyPr>
            <a:noAutofit/>
          </a:bodyPr>
          <a:lstStyle>
            <a:lvl1pPr marL="0" indent="0">
              <a:buNone/>
              <a:defRPr sz="1867"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de-DE" noProof="0" dirty="0" err="1"/>
              <a:t>Subhead</a:t>
            </a:r>
            <a:endParaRPr lang="de-DE" noProof="0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"/>
          </p:nvPr>
        </p:nvSpPr>
        <p:spPr>
          <a:xfrm>
            <a:off x="435431" y="1509184"/>
            <a:ext cx="3600000" cy="384000"/>
          </a:xfrm>
        </p:spPr>
        <p:txBody>
          <a:bodyPr anchor="t">
            <a:noAutofit/>
          </a:bodyPr>
          <a:lstStyle>
            <a:lvl1pPr marL="0" indent="0" algn="ctr">
              <a:buNone/>
              <a:defRPr sz="1867" b="1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67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endParaRPr lang="de-DE" noProof="0" dirty="0"/>
          </a:p>
        </p:txBody>
      </p:sp>
      <p:sp>
        <p:nvSpPr>
          <p:cNvPr id="21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35431" y="2021588"/>
            <a:ext cx="3600000" cy="4288195"/>
          </a:xfrm>
        </p:spPr>
        <p:txBody>
          <a:bodyPr>
            <a:noAutofit/>
          </a:bodyPr>
          <a:lstStyle>
            <a:lvl1pPr marL="342882" indent="-342882">
              <a:buFont typeface="Arial" panose="020B0604020202020204" pitchFamily="34" charset="0"/>
              <a:buChar char="•"/>
              <a:defRPr>
                <a:latin typeface="+mn-lt"/>
              </a:defRPr>
            </a:lvl1pPr>
          </a:lstStyle>
          <a:p>
            <a:pPr lvl="0"/>
            <a:r>
              <a:rPr lang="de-DE" noProof="0" dirty="0"/>
              <a:t>Inhalt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idx="14"/>
          </p:nvPr>
        </p:nvSpPr>
        <p:spPr>
          <a:xfrm>
            <a:off x="8165077" y="1509757"/>
            <a:ext cx="3600000" cy="384000"/>
          </a:xfrm>
        </p:spPr>
        <p:txBody>
          <a:bodyPr anchor="t">
            <a:noAutofit/>
          </a:bodyPr>
          <a:lstStyle>
            <a:lvl1pPr marL="0" indent="0" algn="ctr">
              <a:buNone/>
              <a:defRPr sz="1867" b="1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67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endParaRPr lang="de-DE" noProof="0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5"/>
          </p:nvPr>
        </p:nvSpPr>
        <p:spPr>
          <a:xfrm>
            <a:off x="4300253" y="1509184"/>
            <a:ext cx="3600000" cy="384000"/>
          </a:xfrm>
        </p:spPr>
        <p:txBody>
          <a:bodyPr anchor="t">
            <a:noAutofit/>
          </a:bodyPr>
          <a:lstStyle>
            <a:lvl1pPr marL="0" indent="0" algn="ctr">
              <a:buNone/>
              <a:defRPr sz="1867" b="1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67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endParaRPr lang="de-DE" noProof="0" dirty="0"/>
          </a:p>
        </p:txBody>
      </p:sp>
      <p:sp>
        <p:nvSpPr>
          <p:cNvPr id="24" name="Content Placeholder 3"/>
          <p:cNvSpPr>
            <a:spLocks noGrp="1"/>
          </p:cNvSpPr>
          <p:nvPr>
            <p:ph sz="half" idx="16" hasCustomPrompt="1"/>
          </p:nvPr>
        </p:nvSpPr>
        <p:spPr>
          <a:xfrm>
            <a:off x="4300253" y="2021589"/>
            <a:ext cx="3600000" cy="4288195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de-DE" noProof="0" dirty="0"/>
              <a:t>Inhalt</a:t>
            </a:r>
          </a:p>
        </p:txBody>
      </p:sp>
      <p:sp>
        <p:nvSpPr>
          <p:cNvPr id="25" name="Content Placeholder 3"/>
          <p:cNvSpPr>
            <a:spLocks noGrp="1"/>
          </p:cNvSpPr>
          <p:nvPr>
            <p:ph sz="half" idx="17" hasCustomPrompt="1"/>
          </p:nvPr>
        </p:nvSpPr>
        <p:spPr>
          <a:xfrm>
            <a:off x="8165077" y="2022161"/>
            <a:ext cx="3600000" cy="4288195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de-DE" noProof="0" dirty="0"/>
              <a:t>Inhalt</a:t>
            </a:r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78D35F90-21AD-3548-AF1F-AB815DE0D7D8}"/>
              </a:ext>
            </a:extLst>
          </p:cNvPr>
          <p:cNvCxnSpPr>
            <a:cxnSpLocks/>
          </p:cNvCxnSpPr>
          <p:nvPr userDrawn="1"/>
        </p:nvCxnSpPr>
        <p:spPr>
          <a:xfrm>
            <a:off x="4300253" y="1793107"/>
            <a:ext cx="3604059" cy="0"/>
          </a:xfrm>
          <a:prstGeom prst="line">
            <a:avLst/>
          </a:prstGeom>
          <a:ln w="19050">
            <a:solidFill>
              <a:srgbClr val="E95F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0FC2FF9C-A658-0243-816A-518D3C3167BB}"/>
              </a:ext>
            </a:extLst>
          </p:cNvPr>
          <p:cNvCxnSpPr>
            <a:cxnSpLocks/>
          </p:cNvCxnSpPr>
          <p:nvPr userDrawn="1"/>
        </p:nvCxnSpPr>
        <p:spPr>
          <a:xfrm>
            <a:off x="8165077" y="1790901"/>
            <a:ext cx="3604059" cy="0"/>
          </a:xfrm>
          <a:prstGeom prst="line">
            <a:avLst/>
          </a:prstGeom>
          <a:ln w="19050">
            <a:solidFill>
              <a:srgbClr val="E95F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171385A4-5141-B847-BAA7-30339E9660F3}"/>
              </a:ext>
            </a:extLst>
          </p:cNvPr>
          <p:cNvCxnSpPr>
            <a:cxnSpLocks/>
          </p:cNvCxnSpPr>
          <p:nvPr userDrawn="1"/>
        </p:nvCxnSpPr>
        <p:spPr>
          <a:xfrm>
            <a:off x="431372" y="1790901"/>
            <a:ext cx="3604059" cy="0"/>
          </a:xfrm>
          <a:prstGeom prst="line">
            <a:avLst/>
          </a:prstGeom>
          <a:ln w="19050">
            <a:solidFill>
              <a:srgbClr val="E95F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19168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spaltig 2 mit Faz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>
          <a:xfrm>
            <a:off x="431800" y="6309320"/>
            <a:ext cx="7721600" cy="365125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endParaRPr lang="de-DE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fld id="{DB987414-F408-45E4-AE2F-ACDD97053ED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31799" y="188914"/>
            <a:ext cx="9359900" cy="700090"/>
          </a:xfrm>
        </p:spPr>
        <p:txBody>
          <a:bodyPr>
            <a:noAutofit/>
          </a:bodyPr>
          <a:lstStyle>
            <a:lvl1pPr algn="l">
              <a:defRPr sz="2800"/>
            </a:lvl1pPr>
          </a:lstStyle>
          <a:p>
            <a:r>
              <a:rPr lang="de-DE" noProof="0" dirty="0"/>
              <a:t>Headline</a:t>
            </a:r>
          </a:p>
        </p:txBody>
      </p:sp>
      <p:sp>
        <p:nvSpPr>
          <p:cNvPr id="15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941258"/>
            <a:ext cx="9359899" cy="288925"/>
          </a:xfrm>
        </p:spPr>
        <p:txBody>
          <a:bodyPr>
            <a:noAutofit/>
          </a:bodyPr>
          <a:lstStyle>
            <a:lvl1pPr marL="0" indent="0">
              <a:buNone/>
              <a:defRPr sz="1867"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de-DE" noProof="0" dirty="0" err="1"/>
              <a:t>Subhead</a:t>
            </a:r>
            <a:endParaRPr lang="de-DE" noProof="0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idx="1"/>
          </p:nvPr>
        </p:nvSpPr>
        <p:spPr>
          <a:xfrm>
            <a:off x="435431" y="1509184"/>
            <a:ext cx="3600000" cy="384000"/>
          </a:xfrm>
        </p:spPr>
        <p:txBody>
          <a:bodyPr anchor="t">
            <a:noAutofit/>
          </a:bodyPr>
          <a:lstStyle>
            <a:lvl1pPr marL="0" indent="0" algn="ctr">
              <a:buNone/>
              <a:defRPr sz="1867" b="1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67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endParaRPr lang="de-DE" noProof="0" dirty="0"/>
          </a:p>
        </p:txBody>
      </p:sp>
      <p:sp>
        <p:nvSpPr>
          <p:cNvPr id="23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35431" y="2021588"/>
            <a:ext cx="3600000" cy="3817607"/>
          </a:xfrm>
        </p:spPr>
        <p:txBody>
          <a:bodyPr>
            <a:noAutofit/>
          </a:bodyPr>
          <a:lstStyle>
            <a:lvl1pPr marL="342882" indent="-342882">
              <a:buFont typeface="Arial" panose="020B0604020202020204" pitchFamily="34" charset="0"/>
              <a:buChar char="•"/>
              <a:defRPr>
                <a:latin typeface="+mn-lt"/>
              </a:defRPr>
            </a:lvl1pPr>
          </a:lstStyle>
          <a:p>
            <a:pPr lvl="0"/>
            <a:r>
              <a:rPr lang="de-DE" noProof="0" dirty="0"/>
              <a:t>Inhalt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idx="14"/>
          </p:nvPr>
        </p:nvSpPr>
        <p:spPr>
          <a:xfrm>
            <a:off x="8165077" y="1509757"/>
            <a:ext cx="3600000" cy="384000"/>
          </a:xfrm>
        </p:spPr>
        <p:txBody>
          <a:bodyPr anchor="t">
            <a:noAutofit/>
          </a:bodyPr>
          <a:lstStyle>
            <a:lvl1pPr marL="0" indent="0" algn="ctr">
              <a:buNone/>
              <a:defRPr sz="1867" b="1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67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endParaRPr lang="de-DE" noProof="0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idx="15"/>
          </p:nvPr>
        </p:nvSpPr>
        <p:spPr>
          <a:xfrm>
            <a:off x="4300253" y="1509184"/>
            <a:ext cx="3600000" cy="384000"/>
          </a:xfrm>
        </p:spPr>
        <p:txBody>
          <a:bodyPr anchor="t">
            <a:noAutofit/>
          </a:bodyPr>
          <a:lstStyle>
            <a:lvl1pPr marL="0" indent="0" algn="ctr">
              <a:buNone/>
              <a:defRPr sz="1867" b="1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67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endParaRPr lang="de-DE" noProof="0" dirty="0"/>
          </a:p>
        </p:txBody>
      </p:sp>
      <p:sp>
        <p:nvSpPr>
          <p:cNvPr id="26" name="Content Placeholder 3"/>
          <p:cNvSpPr>
            <a:spLocks noGrp="1"/>
          </p:cNvSpPr>
          <p:nvPr>
            <p:ph sz="half" idx="16" hasCustomPrompt="1"/>
          </p:nvPr>
        </p:nvSpPr>
        <p:spPr>
          <a:xfrm>
            <a:off x="4300253" y="2021590"/>
            <a:ext cx="3600000" cy="3817607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de-DE" noProof="0" dirty="0"/>
              <a:t>Inhalt</a:t>
            </a:r>
          </a:p>
        </p:txBody>
      </p:sp>
      <p:sp>
        <p:nvSpPr>
          <p:cNvPr id="27" name="Content Placeholder 3"/>
          <p:cNvSpPr>
            <a:spLocks noGrp="1"/>
          </p:cNvSpPr>
          <p:nvPr>
            <p:ph sz="half" idx="17" hasCustomPrompt="1"/>
          </p:nvPr>
        </p:nvSpPr>
        <p:spPr>
          <a:xfrm>
            <a:off x="8165077" y="2022162"/>
            <a:ext cx="3600000" cy="3817607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de-DE" noProof="0" dirty="0"/>
              <a:t>Inhalt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8" hasCustomPrompt="1"/>
          </p:nvPr>
        </p:nvSpPr>
        <p:spPr>
          <a:xfrm>
            <a:off x="795507" y="5957450"/>
            <a:ext cx="10964692" cy="35187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67" b="1" cap="none" baseline="0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de-DE" noProof="0" dirty="0"/>
              <a:t>Fazit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8D85D8CF-5FEF-E74A-9D88-0A94097F6807}"/>
              </a:ext>
            </a:extLst>
          </p:cNvPr>
          <p:cNvCxnSpPr>
            <a:cxnSpLocks/>
          </p:cNvCxnSpPr>
          <p:nvPr userDrawn="1"/>
        </p:nvCxnSpPr>
        <p:spPr>
          <a:xfrm>
            <a:off x="431372" y="1790901"/>
            <a:ext cx="3604059" cy="0"/>
          </a:xfrm>
          <a:prstGeom prst="line">
            <a:avLst/>
          </a:prstGeom>
          <a:ln w="19050">
            <a:solidFill>
              <a:srgbClr val="E95F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9F453675-C1E9-8345-93E9-3912F997F780}"/>
              </a:ext>
            </a:extLst>
          </p:cNvPr>
          <p:cNvCxnSpPr>
            <a:cxnSpLocks/>
          </p:cNvCxnSpPr>
          <p:nvPr userDrawn="1"/>
        </p:nvCxnSpPr>
        <p:spPr>
          <a:xfrm>
            <a:off x="4300253" y="1793107"/>
            <a:ext cx="3604059" cy="0"/>
          </a:xfrm>
          <a:prstGeom prst="line">
            <a:avLst/>
          </a:prstGeom>
          <a:ln w="19050">
            <a:solidFill>
              <a:srgbClr val="E95F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DAE967EA-1A9C-8A4D-B50C-1CFF9AF5727F}"/>
              </a:ext>
            </a:extLst>
          </p:cNvPr>
          <p:cNvCxnSpPr>
            <a:cxnSpLocks/>
          </p:cNvCxnSpPr>
          <p:nvPr userDrawn="1"/>
        </p:nvCxnSpPr>
        <p:spPr>
          <a:xfrm>
            <a:off x="8165077" y="1790901"/>
            <a:ext cx="3604059" cy="0"/>
          </a:xfrm>
          <a:prstGeom prst="line">
            <a:avLst/>
          </a:prstGeom>
          <a:ln w="19050">
            <a:solidFill>
              <a:srgbClr val="E95F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20303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Acht Felder mit Faz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3" y="0"/>
            <a:ext cx="4657724" cy="6858000"/>
          </a:xfrm>
          <a:prstGeom prst="rect">
            <a:avLst/>
          </a:prstGeom>
          <a:solidFill>
            <a:srgbClr val="EB6B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/>
            <a:endParaRPr lang="de-DE" sz="2000" dirty="0">
              <a:latin typeface="DaxlinePro-Regular" panose="02000503060000020004" pitchFamily="50" charset="0"/>
            </a:endParaRPr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cs typeface="Arial" panose="020B0604020202020204" pitchFamily="34" charset="0"/>
              </a:defRPr>
            </a:lvl1pPr>
          </a:lstStyle>
          <a:p>
            <a:fld id="{DB987414-F408-45E4-AE2F-ACDD97053ED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6" name="Content Placeholder 3"/>
          <p:cNvSpPr>
            <a:spLocks noGrp="1"/>
          </p:cNvSpPr>
          <p:nvPr>
            <p:ph sz="half" idx="32" hasCustomPrompt="1"/>
          </p:nvPr>
        </p:nvSpPr>
        <p:spPr>
          <a:xfrm>
            <a:off x="5629278" y="1601056"/>
            <a:ext cx="5722937" cy="4390669"/>
          </a:xfrm>
        </p:spPr>
        <p:txBody>
          <a:bodyPr/>
          <a:lstStyle>
            <a:lvl1pPr>
              <a:defRPr baseline="0">
                <a:latin typeface="+mn-lt"/>
                <a:ea typeface="DaxlinePro-Regular" charset="0"/>
                <a:cs typeface="DaxlinePro-Regular" charset="0"/>
              </a:defRPr>
            </a:lvl1pPr>
          </a:lstStyle>
          <a:p>
            <a:pPr lvl="0"/>
            <a:r>
              <a:rPr lang="de-DE" noProof="0" dirty="0"/>
              <a:t>Inhalt</a:t>
            </a:r>
          </a:p>
        </p:txBody>
      </p:sp>
      <p:sp>
        <p:nvSpPr>
          <p:cNvPr id="9" name="Inhaltsplatzhalter 8"/>
          <p:cNvSpPr>
            <a:spLocks noGrp="1"/>
          </p:cNvSpPr>
          <p:nvPr>
            <p:ph sz="quarter" idx="33" hasCustomPrompt="1"/>
          </p:nvPr>
        </p:nvSpPr>
        <p:spPr>
          <a:xfrm>
            <a:off x="156755" y="2765654"/>
            <a:ext cx="4305600" cy="647700"/>
          </a:xfrm>
        </p:spPr>
        <p:txBody>
          <a:bodyPr anchor="b">
            <a:noAutofit/>
          </a:bodyPr>
          <a:lstStyle>
            <a:lvl1pPr marL="0" indent="0" algn="r">
              <a:buNone/>
              <a:defRPr sz="3733" cap="all" baseline="0">
                <a:solidFill>
                  <a:schemeClr val="bg1"/>
                </a:solidFill>
                <a:latin typeface="+mj-lt"/>
              </a:defRPr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de-DE" noProof="0" dirty="0"/>
              <a:t>Headline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56755" y="3595664"/>
            <a:ext cx="4305600" cy="381701"/>
          </a:xfrm>
        </p:spPr>
        <p:txBody>
          <a:bodyPr>
            <a:noAutofit/>
          </a:bodyPr>
          <a:lstStyle>
            <a:lvl1pPr algn="r">
              <a:defRPr sz="1867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 noProof="0" dirty="0" err="1"/>
              <a:t>Subhead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9252859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cht Felder mit Faz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87414-F408-45E4-AE2F-ACDD97053ED4}" type="slidenum">
              <a:rPr lang="de-DE" noProof="0" smtClean="0"/>
              <a:pPr/>
              <a:t>‹Nr.›</a:t>
            </a:fld>
            <a:endParaRPr lang="de-DE" noProof="0" dirty="0"/>
          </a:p>
        </p:txBody>
      </p:sp>
      <p:sp>
        <p:nvSpPr>
          <p:cNvPr id="26" name="Content Placeholder 3"/>
          <p:cNvSpPr>
            <a:spLocks noGrp="1"/>
          </p:cNvSpPr>
          <p:nvPr>
            <p:ph sz="half" idx="32" hasCustomPrompt="1"/>
          </p:nvPr>
        </p:nvSpPr>
        <p:spPr>
          <a:xfrm>
            <a:off x="5630865" y="1601056"/>
            <a:ext cx="5722937" cy="4390669"/>
          </a:xfrm>
        </p:spPr>
        <p:txBody>
          <a:bodyPr/>
          <a:lstStyle>
            <a:lvl1pPr>
              <a:defRPr>
                <a:latin typeface="+mn-lt"/>
                <a:ea typeface="DaxlinePro-Regular" charset="0"/>
                <a:cs typeface="DaxlinePro-Regular" charset="0"/>
              </a:defRPr>
            </a:lvl1pPr>
          </a:lstStyle>
          <a:p>
            <a:pPr lvl="0"/>
            <a:r>
              <a:rPr lang="de-DE" noProof="0" dirty="0"/>
              <a:t>Inhalt</a:t>
            </a:r>
          </a:p>
        </p:txBody>
      </p:sp>
      <p:sp>
        <p:nvSpPr>
          <p:cNvPr id="14" name="Freihandform 13"/>
          <p:cNvSpPr/>
          <p:nvPr userDrawn="1"/>
        </p:nvSpPr>
        <p:spPr>
          <a:xfrm>
            <a:off x="1" y="0"/>
            <a:ext cx="4811599" cy="6873063"/>
          </a:xfrm>
          <a:custGeom>
            <a:avLst/>
            <a:gdLst>
              <a:gd name="connsiteX0" fmla="*/ 0 w 5124450"/>
              <a:gd name="connsiteY0" fmla="*/ 0 h 6858000"/>
              <a:gd name="connsiteX1" fmla="*/ 1483163 w 5124450"/>
              <a:gd name="connsiteY1" fmla="*/ 0 h 6858000"/>
              <a:gd name="connsiteX2" fmla="*/ 1581150 w 5124450"/>
              <a:gd name="connsiteY2" fmla="*/ 0 h 6858000"/>
              <a:gd name="connsiteX3" fmla="*/ 4022327 w 5124450"/>
              <a:gd name="connsiteY3" fmla="*/ 0 h 6858000"/>
              <a:gd name="connsiteX4" fmla="*/ 4078788 w 5124450"/>
              <a:gd name="connsiteY4" fmla="*/ 59923 h 6858000"/>
              <a:gd name="connsiteX5" fmla="*/ 5124450 w 5124450"/>
              <a:gd name="connsiteY5" fmla="*/ 3495675 h 6858000"/>
              <a:gd name="connsiteX6" fmla="*/ 4261370 w 5124450"/>
              <a:gd name="connsiteY6" fmla="*/ 6692905 h 6858000"/>
              <a:gd name="connsiteX7" fmla="*/ 4134994 w 5124450"/>
              <a:gd name="connsiteY7" fmla="*/ 6858000 h 6858000"/>
              <a:gd name="connsiteX8" fmla="*/ 1581150 w 5124450"/>
              <a:gd name="connsiteY8" fmla="*/ 6858000 h 6858000"/>
              <a:gd name="connsiteX9" fmla="*/ 1466850 w 5124450"/>
              <a:gd name="connsiteY9" fmla="*/ 6858000 h 6858000"/>
              <a:gd name="connsiteX10" fmla="*/ 0 w 5124450"/>
              <a:gd name="connsiteY10" fmla="*/ 6858000 h 6858000"/>
              <a:gd name="connsiteX0" fmla="*/ 0 w 5136847"/>
              <a:gd name="connsiteY0" fmla="*/ 0 h 6858000"/>
              <a:gd name="connsiteX1" fmla="*/ 1483163 w 5136847"/>
              <a:gd name="connsiteY1" fmla="*/ 0 h 6858000"/>
              <a:gd name="connsiteX2" fmla="*/ 1581150 w 5136847"/>
              <a:gd name="connsiteY2" fmla="*/ 0 h 6858000"/>
              <a:gd name="connsiteX3" fmla="*/ 4022327 w 5136847"/>
              <a:gd name="connsiteY3" fmla="*/ 0 h 6858000"/>
              <a:gd name="connsiteX4" fmla="*/ 4507413 w 5136847"/>
              <a:gd name="connsiteY4" fmla="*/ 12298 h 6858000"/>
              <a:gd name="connsiteX5" fmla="*/ 5124450 w 5136847"/>
              <a:gd name="connsiteY5" fmla="*/ 3495675 h 6858000"/>
              <a:gd name="connsiteX6" fmla="*/ 4261370 w 5136847"/>
              <a:gd name="connsiteY6" fmla="*/ 6692905 h 6858000"/>
              <a:gd name="connsiteX7" fmla="*/ 4134994 w 5136847"/>
              <a:gd name="connsiteY7" fmla="*/ 6858000 h 6858000"/>
              <a:gd name="connsiteX8" fmla="*/ 1581150 w 5136847"/>
              <a:gd name="connsiteY8" fmla="*/ 6858000 h 6858000"/>
              <a:gd name="connsiteX9" fmla="*/ 1466850 w 5136847"/>
              <a:gd name="connsiteY9" fmla="*/ 6858000 h 6858000"/>
              <a:gd name="connsiteX10" fmla="*/ 0 w 5136847"/>
              <a:gd name="connsiteY10" fmla="*/ 6858000 h 6858000"/>
              <a:gd name="connsiteX11" fmla="*/ 0 w 5136847"/>
              <a:gd name="connsiteY11" fmla="*/ 0 h 6858000"/>
              <a:gd name="connsiteX0" fmla="*/ 0 w 4739784"/>
              <a:gd name="connsiteY0" fmla="*/ 0 h 6858000"/>
              <a:gd name="connsiteX1" fmla="*/ 1483163 w 4739784"/>
              <a:gd name="connsiteY1" fmla="*/ 0 h 6858000"/>
              <a:gd name="connsiteX2" fmla="*/ 1581150 w 4739784"/>
              <a:gd name="connsiteY2" fmla="*/ 0 h 6858000"/>
              <a:gd name="connsiteX3" fmla="*/ 4022327 w 4739784"/>
              <a:gd name="connsiteY3" fmla="*/ 0 h 6858000"/>
              <a:gd name="connsiteX4" fmla="*/ 4507413 w 4739784"/>
              <a:gd name="connsiteY4" fmla="*/ 12298 h 6858000"/>
              <a:gd name="connsiteX5" fmla="*/ 4248150 w 4739784"/>
              <a:gd name="connsiteY5" fmla="*/ 3324225 h 6858000"/>
              <a:gd name="connsiteX6" fmla="*/ 4261370 w 4739784"/>
              <a:gd name="connsiteY6" fmla="*/ 6692905 h 6858000"/>
              <a:gd name="connsiteX7" fmla="*/ 4134994 w 4739784"/>
              <a:gd name="connsiteY7" fmla="*/ 6858000 h 6858000"/>
              <a:gd name="connsiteX8" fmla="*/ 1581150 w 4739784"/>
              <a:gd name="connsiteY8" fmla="*/ 6858000 h 6858000"/>
              <a:gd name="connsiteX9" fmla="*/ 1466850 w 4739784"/>
              <a:gd name="connsiteY9" fmla="*/ 6858000 h 6858000"/>
              <a:gd name="connsiteX10" fmla="*/ 0 w 4739784"/>
              <a:gd name="connsiteY10" fmla="*/ 6858000 h 6858000"/>
              <a:gd name="connsiteX11" fmla="*/ 0 w 4739784"/>
              <a:gd name="connsiteY11" fmla="*/ 0 h 6858000"/>
              <a:gd name="connsiteX0" fmla="*/ 0 w 4612252"/>
              <a:gd name="connsiteY0" fmla="*/ 0 h 6858000"/>
              <a:gd name="connsiteX1" fmla="*/ 1483163 w 4612252"/>
              <a:gd name="connsiteY1" fmla="*/ 0 h 6858000"/>
              <a:gd name="connsiteX2" fmla="*/ 1581150 w 4612252"/>
              <a:gd name="connsiteY2" fmla="*/ 0 h 6858000"/>
              <a:gd name="connsiteX3" fmla="*/ 4022327 w 4612252"/>
              <a:gd name="connsiteY3" fmla="*/ 0 h 6858000"/>
              <a:gd name="connsiteX4" fmla="*/ 4507413 w 4612252"/>
              <a:gd name="connsiteY4" fmla="*/ 12298 h 6858000"/>
              <a:gd name="connsiteX5" fmla="*/ 2676525 w 4612252"/>
              <a:gd name="connsiteY5" fmla="*/ 3505200 h 6858000"/>
              <a:gd name="connsiteX6" fmla="*/ 4261370 w 4612252"/>
              <a:gd name="connsiteY6" fmla="*/ 6692905 h 6858000"/>
              <a:gd name="connsiteX7" fmla="*/ 4134994 w 4612252"/>
              <a:gd name="connsiteY7" fmla="*/ 6858000 h 6858000"/>
              <a:gd name="connsiteX8" fmla="*/ 1581150 w 4612252"/>
              <a:gd name="connsiteY8" fmla="*/ 6858000 h 6858000"/>
              <a:gd name="connsiteX9" fmla="*/ 1466850 w 4612252"/>
              <a:gd name="connsiteY9" fmla="*/ 6858000 h 6858000"/>
              <a:gd name="connsiteX10" fmla="*/ 0 w 4612252"/>
              <a:gd name="connsiteY10" fmla="*/ 6858000 h 6858000"/>
              <a:gd name="connsiteX11" fmla="*/ 0 w 4612252"/>
              <a:gd name="connsiteY11" fmla="*/ 0 h 6858000"/>
              <a:gd name="connsiteX0" fmla="*/ 0 w 5181280"/>
              <a:gd name="connsiteY0" fmla="*/ 0 h 6858000"/>
              <a:gd name="connsiteX1" fmla="*/ 1483163 w 5181280"/>
              <a:gd name="connsiteY1" fmla="*/ 0 h 6858000"/>
              <a:gd name="connsiteX2" fmla="*/ 1581150 w 5181280"/>
              <a:gd name="connsiteY2" fmla="*/ 0 h 6858000"/>
              <a:gd name="connsiteX3" fmla="*/ 4022327 w 5181280"/>
              <a:gd name="connsiteY3" fmla="*/ 0 h 6858000"/>
              <a:gd name="connsiteX4" fmla="*/ 4507413 w 5181280"/>
              <a:gd name="connsiteY4" fmla="*/ 12298 h 6858000"/>
              <a:gd name="connsiteX5" fmla="*/ 5172075 w 5181280"/>
              <a:gd name="connsiteY5" fmla="*/ 3448050 h 6858000"/>
              <a:gd name="connsiteX6" fmla="*/ 4261370 w 5181280"/>
              <a:gd name="connsiteY6" fmla="*/ 6692905 h 6858000"/>
              <a:gd name="connsiteX7" fmla="*/ 4134994 w 5181280"/>
              <a:gd name="connsiteY7" fmla="*/ 6858000 h 6858000"/>
              <a:gd name="connsiteX8" fmla="*/ 1581150 w 5181280"/>
              <a:gd name="connsiteY8" fmla="*/ 6858000 h 6858000"/>
              <a:gd name="connsiteX9" fmla="*/ 1466850 w 5181280"/>
              <a:gd name="connsiteY9" fmla="*/ 6858000 h 6858000"/>
              <a:gd name="connsiteX10" fmla="*/ 0 w 5181280"/>
              <a:gd name="connsiteY10" fmla="*/ 6858000 h 6858000"/>
              <a:gd name="connsiteX11" fmla="*/ 0 w 5181280"/>
              <a:gd name="connsiteY11" fmla="*/ 0 h 6858000"/>
              <a:gd name="connsiteX0" fmla="*/ 0 w 4512130"/>
              <a:gd name="connsiteY0" fmla="*/ 0 h 6858000"/>
              <a:gd name="connsiteX1" fmla="*/ 1483163 w 4512130"/>
              <a:gd name="connsiteY1" fmla="*/ 0 h 6858000"/>
              <a:gd name="connsiteX2" fmla="*/ 1581150 w 4512130"/>
              <a:gd name="connsiteY2" fmla="*/ 0 h 6858000"/>
              <a:gd name="connsiteX3" fmla="*/ 4022327 w 4512130"/>
              <a:gd name="connsiteY3" fmla="*/ 0 h 6858000"/>
              <a:gd name="connsiteX4" fmla="*/ 4507413 w 4512130"/>
              <a:gd name="connsiteY4" fmla="*/ 12298 h 6858000"/>
              <a:gd name="connsiteX5" fmla="*/ 4261370 w 4512130"/>
              <a:gd name="connsiteY5" fmla="*/ 6692905 h 6858000"/>
              <a:gd name="connsiteX6" fmla="*/ 4134994 w 4512130"/>
              <a:gd name="connsiteY6" fmla="*/ 6858000 h 6858000"/>
              <a:gd name="connsiteX7" fmla="*/ 1581150 w 4512130"/>
              <a:gd name="connsiteY7" fmla="*/ 6858000 h 6858000"/>
              <a:gd name="connsiteX8" fmla="*/ 1466850 w 4512130"/>
              <a:gd name="connsiteY8" fmla="*/ 6858000 h 6858000"/>
              <a:gd name="connsiteX9" fmla="*/ 0 w 4512130"/>
              <a:gd name="connsiteY9" fmla="*/ 6858000 h 6858000"/>
              <a:gd name="connsiteX10" fmla="*/ 0 w 4512130"/>
              <a:gd name="connsiteY10" fmla="*/ 0 h 6858000"/>
              <a:gd name="connsiteX0" fmla="*/ 0 w 4508843"/>
              <a:gd name="connsiteY0" fmla="*/ 0 h 7092955"/>
              <a:gd name="connsiteX1" fmla="*/ 1483163 w 4508843"/>
              <a:gd name="connsiteY1" fmla="*/ 0 h 7092955"/>
              <a:gd name="connsiteX2" fmla="*/ 1581150 w 4508843"/>
              <a:gd name="connsiteY2" fmla="*/ 0 h 7092955"/>
              <a:gd name="connsiteX3" fmla="*/ 4022327 w 4508843"/>
              <a:gd name="connsiteY3" fmla="*/ 0 h 7092955"/>
              <a:gd name="connsiteX4" fmla="*/ 4507413 w 4508843"/>
              <a:gd name="connsiteY4" fmla="*/ 12298 h 7092955"/>
              <a:gd name="connsiteX5" fmla="*/ 3680345 w 4508843"/>
              <a:gd name="connsiteY5" fmla="*/ 7092955 h 7092955"/>
              <a:gd name="connsiteX6" fmla="*/ 4134994 w 4508843"/>
              <a:gd name="connsiteY6" fmla="*/ 6858000 h 7092955"/>
              <a:gd name="connsiteX7" fmla="*/ 1581150 w 4508843"/>
              <a:gd name="connsiteY7" fmla="*/ 6858000 h 7092955"/>
              <a:gd name="connsiteX8" fmla="*/ 1466850 w 4508843"/>
              <a:gd name="connsiteY8" fmla="*/ 6858000 h 7092955"/>
              <a:gd name="connsiteX9" fmla="*/ 0 w 4508843"/>
              <a:gd name="connsiteY9" fmla="*/ 6858000 h 7092955"/>
              <a:gd name="connsiteX10" fmla="*/ 0 w 4508843"/>
              <a:gd name="connsiteY10" fmla="*/ 0 h 7092955"/>
              <a:gd name="connsiteX0" fmla="*/ 0 w 4508843"/>
              <a:gd name="connsiteY0" fmla="*/ 0 h 7092955"/>
              <a:gd name="connsiteX1" fmla="*/ 1483163 w 4508843"/>
              <a:gd name="connsiteY1" fmla="*/ 0 h 7092955"/>
              <a:gd name="connsiteX2" fmla="*/ 1581150 w 4508843"/>
              <a:gd name="connsiteY2" fmla="*/ 0 h 7092955"/>
              <a:gd name="connsiteX3" fmla="*/ 4022327 w 4508843"/>
              <a:gd name="connsiteY3" fmla="*/ 0 h 7092955"/>
              <a:gd name="connsiteX4" fmla="*/ 4507413 w 4508843"/>
              <a:gd name="connsiteY4" fmla="*/ 12298 h 7092955"/>
              <a:gd name="connsiteX5" fmla="*/ 3680345 w 4508843"/>
              <a:gd name="connsiteY5" fmla="*/ 7092955 h 7092955"/>
              <a:gd name="connsiteX6" fmla="*/ 1581150 w 4508843"/>
              <a:gd name="connsiteY6" fmla="*/ 6858000 h 7092955"/>
              <a:gd name="connsiteX7" fmla="*/ 1466850 w 4508843"/>
              <a:gd name="connsiteY7" fmla="*/ 6858000 h 7092955"/>
              <a:gd name="connsiteX8" fmla="*/ 0 w 4508843"/>
              <a:gd name="connsiteY8" fmla="*/ 6858000 h 7092955"/>
              <a:gd name="connsiteX9" fmla="*/ 0 w 4508843"/>
              <a:gd name="connsiteY9" fmla="*/ 0 h 7092955"/>
              <a:gd name="connsiteX0" fmla="*/ 0 w 4508752"/>
              <a:gd name="connsiteY0" fmla="*/ 0 h 6858000"/>
              <a:gd name="connsiteX1" fmla="*/ 1483163 w 4508752"/>
              <a:gd name="connsiteY1" fmla="*/ 0 h 6858000"/>
              <a:gd name="connsiteX2" fmla="*/ 1581150 w 4508752"/>
              <a:gd name="connsiteY2" fmla="*/ 0 h 6858000"/>
              <a:gd name="connsiteX3" fmla="*/ 4022327 w 4508752"/>
              <a:gd name="connsiteY3" fmla="*/ 0 h 6858000"/>
              <a:gd name="connsiteX4" fmla="*/ 4507413 w 4508752"/>
              <a:gd name="connsiteY4" fmla="*/ 12298 h 6858000"/>
              <a:gd name="connsiteX5" fmla="*/ 3623195 w 4508752"/>
              <a:gd name="connsiteY5" fmla="*/ 6845305 h 6858000"/>
              <a:gd name="connsiteX6" fmla="*/ 1581150 w 4508752"/>
              <a:gd name="connsiteY6" fmla="*/ 6858000 h 6858000"/>
              <a:gd name="connsiteX7" fmla="*/ 1466850 w 4508752"/>
              <a:gd name="connsiteY7" fmla="*/ 6858000 h 6858000"/>
              <a:gd name="connsiteX8" fmla="*/ 0 w 4508752"/>
              <a:gd name="connsiteY8" fmla="*/ 6858000 h 6858000"/>
              <a:gd name="connsiteX9" fmla="*/ 0 w 4508752"/>
              <a:gd name="connsiteY9" fmla="*/ 0 h 6858000"/>
              <a:gd name="connsiteX0" fmla="*/ 0 w 4540345"/>
              <a:gd name="connsiteY0" fmla="*/ 0 h 6858000"/>
              <a:gd name="connsiteX1" fmla="*/ 1483163 w 4540345"/>
              <a:gd name="connsiteY1" fmla="*/ 0 h 6858000"/>
              <a:gd name="connsiteX2" fmla="*/ 1581150 w 4540345"/>
              <a:gd name="connsiteY2" fmla="*/ 0 h 6858000"/>
              <a:gd name="connsiteX3" fmla="*/ 4022327 w 4540345"/>
              <a:gd name="connsiteY3" fmla="*/ 0 h 6858000"/>
              <a:gd name="connsiteX4" fmla="*/ 4507413 w 4540345"/>
              <a:gd name="connsiteY4" fmla="*/ 12298 h 6858000"/>
              <a:gd name="connsiteX5" fmla="*/ 3623195 w 4540345"/>
              <a:gd name="connsiteY5" fmla="*/ 6845305 h 6858000"/>
              <a:gd name="connsiteX6" fmla="*/ 1581150 w 4540345"/>
              <a:gd name="connsiteY6" fmla="*/ 6858000 h 6858000"/>
              <a:gd name="connsiteX7" fmla="*/ 1466850 w 4540345"/>
              <a:gd name="connsiteY7" fmla="*/ 6858000 h 6858000"/>
              <a:gd name="connsiteX8" fmla="*/ 0 w 4540345"/>
              <a:gd name="connsiteY8" fmla="*/ 6858000 h 6858000"/>
              <a:gd name="connsiteX9" fmla="*/ 0 w 4540345"/>
              <a:gd name="connsiteY9" fmla="*/ 0 h 6858000"/>
              <a:gd name="connsiteX0" fmla="*/ 0 w 4864843"/>
              <a:gd name="connsiteY0" fmla="*/ 0 h 6858000"/>
              <a:gd name="connsiteX1" fmla="*/ 1483163 w 4864843"/>
              <a:gd name="connsiteY1" fmla="*/ 0 h 6858000"/>
              <a:gd name="connsiteX2" fmla="*/ 1581150 w 4864843"/>
              <a:gd name="connsiteY2" fmla="*/ 0 h 6858000"/>
              <a:gd name="connsiteX3" fmla="*/ 4022327 w 4864843"/>
              <a:gd name="connsiteY3" fmla="*/ 0 h 6858000"/>
              <a:gd name="connsiteX4" fmla="*/ 4507413 w 4864843"/>
              <a:gd name="connsiteY4" fmla="*/ 12298 h 6858000"/>
              <a:gd name="connsiteX5" fmla="*/ 3623195 w 4864843"/>
              <a:gd name="connsiteY5" fmla="*/ 6845305 h 6858000"/>
              <a:gd name="connsiteX6" fmla="*/ 1581150 w 4864843"/>
              <a:gd name="connsiteY6" fmla="*/ 6858000 h 6858000"/>
              <a:gd name="connsiteX7" fmla="*/ 1466850 w 4864843"/>
              <a:gd name="connsiteY7" fmla="*/ 6858000 h 6858000"/>
              <a:gd name="connsiteX8" fmla="*/ 0 w 4864843"/>
              <a:gd name="connsiteY8" fmla="*/ 6858000 h 6858000"/>
              <a:gd name="connsiteX9" fmla="*/ 0 w 4864843"/>
              <a:gd name="connsiteY9" fmla="*/ 0 h 6858000"/>
              <a:gd name="connsiteX0" fmla="*/ 0 w 5018804"/>
              <a:gd name="connsiteY0" fmla="*/ 0 h 6864355"/>
              <a:gd name="connsiteX1" fmla="*/ 1483163 w 5018804"/>
              <a:gd name="connsiteY1" fmla="*/ 0 h 6864355"/>
              <a:gd name="connsiteX2" fmla="*/ 1581150 w 5018804"/>
              <a:gd name="connsiteY2" fmla="*/ 0 h 6864355"/>
              <a:gd name="connsiteX3" fmla="*/ 4022327 w 5018804"/>
              <a:gd name="connsiteY3" fmla="*/ 0 h 6864355"/>
              <a:gd name="connsiteX4" fmla="*/ 4507413 w 5018804"/>
              <a:gd name="connsiteY4" fmla="*/ 12298 h 6864355"/>
              <a:gd name="connsiteX5" fmla="*/ 4108970 w 5018804"/>
              <a:gd name="connsiteY5" fmla="*/ 6864355 h 6864355"/>
              <a:gd name="connsiteX6" fmla="*/ 1581150 w 5018804"/>
              <a:gd name="connsiteY6" fmla="*/ 6858000 h 6864355"/>
              <a:gd name="connsiteX7" fmla="*/ 1466850 w 5018804"/>
              <a:gd name="connsiteY7" fmla="*/ 6858000 h 6864355"/>
              <a:gd name="connsiteX8" fmla="*/ 0 w 5018804"/>
              <a:gd name="connsiteY8" fmla="*/ 6858000 h 6864355"/>
              <a:gd name="connsiteX9" fmla="*/ 0 w 5018804"/>
              <a:gd name="connsiteY9" fmla="*/ 0 h 6864355"/>
              <a:gd name="connsiteX0" fmla="*/ 0 w 4993209"/>
              <a:gd name="connsiteY0" fmla="*/ 2623 h 6866978"/>
              <a:gd name="connsiteX1" fmla="*/ 1483163 w 4993209"/>
              <a:gd name="connsiteY1" fmla="*/ 2623 h 6866978"/>
              <a:gd name="connsiteX2" fmla="*/ 1581150 w 4993209"/>
              <a:gd name="connsiteY2" fmla="*/ 2623 h 6866978"/>
              <a:gd name="connsiteX3" fmla="*/ 4022327 w 4993209"/>
              <a:gd name="connsiteY3" fmla="*/ 2623 h 6866978"/>
              <a:gd name="connsiteX4" fmla="*/ 4463870 w 4993209"/>
              <a:gd name="connsiteY4" fmla="*/ 6212 h 6866978"/>
              <a:gd name="connsiteX5" fmla="*/ 4108970 w 4993209"/>
              <a:gd name="connsiteY5" fmla="*/ 6866978 h 6866978"/>
              <a:gd name="connsiteX6" fmla="*/ 1581150 w 4993209"/>
              <a:gd name="connsiteY6" fmla="*/ 6860623 h 6866978"/>
              <a:gd name="connsiteX7" fmla="*/ 1466850 w 4993209"/>
              <a:gd name="connsiteY7" fmla="*/ 6860623 h 6866978"/>
              <a:gd name="connsiteX8" fmla="*/ 0 w 4993209"/>
              <a:gd name="connsiteY8" fmla="*/ 6860623 h 6866978"/>
              <a:gd name="connsiteX9" fmla="*/ 0 w 4993209"/>
              <a:gd name="connsiteY9" fmla="*/ 2623 h 6866978"/>
              <a:gd name="connsiteX0" fmla="*/ 0 w 4993209"/>
              <a:gd name="connsiteY0" fmla="*/ 0 h 6864355"/>
              <a:gd name="connsiteX1" fmla="*/ 1483163 w 4993209"/>
              <a:gd name="connsiteY1" fmla="*/ 0 h 6864355"/>
              <a:gd name="connsiteX2" fmla="*/ 1581150 w 4993209"/>
              <a:gd name="connsiteY2" fmla="*/ 0 h 6864355"/>
              <a:gd name="connsiteX3" fmla="*/ 4463870 w 4993209"/>
              <a:gd name="connsiteY3" fmla="*/ 3589 h 6864355"/>
              <a:gd name="connsiteX4" fmla="*/ 4108970 w 4993209"/>
              <a:gd name="connsiteY4" fmla="*/ 6864355 h 6864355"/>
              <a:gd name="connsiteX5" fmla="*/ 1581150 w 4993209"/>
              <a:gd name="connsiteY5" fmla="*/ 6858000 h 6864355"/>
              <a:gd name="connsiteX6" fmla="*/ 1466850 w 4993209"/>
              <a:gd name="connsiteY6" fmla="*/ 6858000 h 6864355"/>
              <a:gd name="connsiteX7" fmla="*/ 0 w 4993209"/>
              <a:gd name="connsiteY7" fmla="*/ 6858000 h 6864355"/>
              <a:gd name="connsiteX8" fmla="*/ 0 w 4993209"/>
              <a:gd name="connsiteY8" fmla="*/ 0 h 6864355"/>
              <a:gd name="connsiteX0" fmla="*/ 0 w 5064123"/>
              <a:gd name="connsiteY0" fmla="*/ 0 h 6873063"/>
              <a:gd name="connsiteX1" fmla="*/ 1483163 w 5064123"/>
              <a:gd name="connsiteY1" fmla="*/ 0 h 6873063"/>
              <a:gd name="connsiteX2" fmla="*/ 1581150 w 5064123"/>
              <a:gd name="connsiteY2" fmla="*/ 0 h 6873063"/>
              <a:gd name="connsiteX3" fmla="*/ 4463870 w 5064123"/>
              <a:gd name="connsiteY3" fmla="*/ 3589 h 6873063"/>
              <a:gd name="connsiteX4" fmla="*/ 4265724 w 5064123"/>
              <a:gd name="connsiteY4" fmla="*/ 6873063 h 6873063"/>
              <a:gd name="connsiteX5" fmla="*/ 1581150 w 5064123"/>
              <a:gd name="connsiteY5" fmla="*/ 6858000 h 6873063"/>
              <a:gd name="connsiteX6" fmla="*/ 1466850 w 5064123"/>
              <a:gd name="connsiteY6" fmla="*/ 6858000 h 6873063"/>
              <a:gd name="connsiteX7" fmla="*/ 0 w 5064123"/>
              <a:gd name="connsiteY7" fmla="*/ 6858000 h 6873063"/>
              <a:gd name="connsiteX8" fmla="*/ 0 w 5064123"/>
              <a:gd name="connsiteY8" fmla="*/ 0 h 6873063"/>
              <a:gd name="connsiteX0" fmla="*/ 0 w 4976461"/>
              <a:gd name="connsiteY0" fmla="*/ 0 h 6873063"/>
              <a:gd name="connsiteX1" fmla="*/ 1483163 w 4976461"/>
              <a:gd name="connsiteY1" fmla="*/ 0 h 6873063"/>
              <a:gd name="connsiteX2" fmla="*/ 1581150 w 4976461"/>
              <a:gd name="connsiteY2" fmla="*/ 0 h 6873063"/>
              <a:gd name="connsiteX3" fmla="*/ 4280990 w 4976461"/>
              <a:gd name="connsiteY3" fmla="*/ 3589 h 6873063"/>
              <a:gd name="connsiteX4" fmla="*/ 4265724 w 4976461"/>
              <a:gd name="connsiteY4" fmla="*/ 6873063 h 6873063"/>
              <a:gd name="connsiteX5" fmla="*/ 1581150 w 4976461"/>
              <a:gd name="connsiteY5" fmla="*/ 6858000 h 6873063"/>
              <a:gd name="connsiteX6" fmla="*/ 1466850 w 4976461"/>
              <a:gd name="connsiteY6" fmla="*/ 6858000 h 6873063"/>
              <a:gd name="connsiteX7" fmla="*/ 0 w 4976461"/>
              <a:gd name="connsiteY7" fmla="*/ 6858000 h 6873063"/>
              <a:gd name="connsiteX8" fmla="*/ 0 w 4976461"/>
              <a:gd name="connsiteY8" fmla="*/ 0 h 6873063"/>
              <a:gd name="connsiteX0" fmla="*/ 0 w 4820680"/>
              <a:gd name="connsiteY0" fmla="*/ 0 h 6873063"/>
              <a:gd name="connsiteX1" fmla="*/ 1483163 w 4820680"/>
              <a:gd name="connsiteY1" fmla="*/ 0 h 6873063"/>
              <a:gd name="connsiteX2" fmla="*/ 1581150 w 4820680"/>
              <a:gd name="connsiteY2" fmla="*/ 0 h 6873063"/>
              <a:gd name="connsiteX3" fmla="*/ 4280990 w 4820680"/>
              <a:gd name="connsiteY3" fmla="*/ 3589 h 6873063"/>
              <a:gd name="connsiteX4" fmla="*/ 4265724 w 4820680"/>
              <a:gd name="connsiteY4" fmla="*/ 6873063 h 6873063"/>
              <a:gd name="connsiteX5" fmla="*/ 1581150 w 4820680"/>
              <a:gd name="connsiteY5" fmla="*/ 6858000 h 6873063"/>
              <a:gd name="connsiteX6" fmla="*/ 1466850 w 4820680"/>
              <a:gd name="connsiteY6" fmla="*/ 6858000 h 6873063"/>
              <a:gd name="connsiteX7" fmla="*/ 0 w 4820680"/>
              <a:gd name="connsiteY7" fmla="*/ 6858000 h 6873063"/>
              <a:gd name="connsiteX8" fmla="*/ 0 w 4820680"/>
              <a:gd name="connsiteY8" fmla="*/ 0 h 6873063"/>
              <a:gd name="connsiteX0" fmla="*/ 0 w 4492356"/>
              <a:gd name="connsiteY0" fmla="*/ 0 h 6873063"/>
              <a:gd name="connsiteX1" fmla="*/ 1483163 w 4492356"/>
              <a:gd name="connsiteY1" fmla="*/ 0 h 6873063"/>
              <a:gd name="connsiteX2" fmla="*/ 1581150 w 4492356"/>
              <a:gd name="connsiteY2" fmla="*/ 0 h 6873063"/>
              <a:gd name="connsiteX3" fmla="*/ 4280990 w 4492356"/>
              <a:gd name="connsiteY3" fmla="*/ 3589 h 6873063"/>
              <a:gd name="connsiteX4" fmla="*/ 4265724 w 4492356"/>
              <a:gd name="connsiteY4" fmla="*/ 6873063 h 6873063"/>
              <a:gd name="connsiteX5" fmla="*/ 1581150 w 4492356"/>
              <a:gd name="connsiteY5" fmla="*/ 6858000 h 6873063"/>
              <a:gd name="connsiteX6" fmla="*/ 1466850 w 4492356"/>
              <a:gd name="connsiteY6" fmla="*/ 6858000 h 6873063"/>
              <a:gd name="connsiteX7" fmla="*/ 0 w 4492356"/>
              <a:gd name="connsiteY7" fmla="*/ 6858000 h 6873063"/>
              <a:gd name="connsiteX8" fmla="*/ 0 w 4492356"/>
              <a:gd name="connsiteY8" fmla="*/ 0 h 6873063"/>
              <a:gd name="connsiteX0" fmla="*/ 0 w 4596666"/>
              <a:gd name="connsiteY0" fmla="*/ 0 h 6873063"/>
              <a:gd name="connsiteX1" fmla="*/ 1483163 w 4596666"/>
              <a:gd name="connsiteY1" fmla="*/ 0 h 6873063"/>
              <a:gd name="connsiteX2" fmla="*/ 1581150 w 4596666"/>
              <a:gd name="connsiteY2" fmla="*/ 0 h 6873063"/>
              <a:gd name="connsiteX3" fmla="*/ 4280990 w 4596666"/>
              <a:gd name="connsiteY3" fmla="*/ 3589 h 6873063"/>
              <a:gd name="connsiteX4" fmla="*/ 4265724 w 4596666"/>
              <a:gd name="connsiteY4" fmla="*/ 6873063 h 6873063"/>
              <a:gd name="connsiteX5" fmla="*/ 1581150 w 4596666"/>
              <a:gd name="connsiteY5" fmla="*/ 6858000 h 6873063"/>
              <a:gd name="connsiteX6" fmla="*/ 1466850 w 4596666"/>
              <a:gd name="connsiteY6" fmla="*/ 6858000 h 6873063"/>
              <a:gd name="connsiteX7" fmla="*/ 0 w 4596666"/>
              <a:gd name="connsiteY7" fmla="*/ 6858000 h 6873063"/>
              <a:gd name="connsiteX8" fmla="*/ 0 w 4596666"/>
              <a:gd name="connsiteY8" fmla="*/ 0 h 6873063"/>
              <a:gd name="connsiteX0" fmla="*/ 0 w 4671986"/>
              <a:gd name="connsiteY0" fmla="*/ 0 h 6873063"/>
              <a:gd name="connsiteX1" fmla="*/ 1483163 w 4671986"/>
              <a:gd name="connsiteY1" fmla="*/ 0 h 6873063"/>
              <a:gd name="connsiteX2" fmla="*/ 1581150 w 4671986"/>
              <a:gd name="connsiteY2" fmla="*/ 0 h 6873063"/>
              <a:gd name="connsiteX3" fmla="*/ 4280990 w 4671986"/>
              <a:gd name="connsiteY3" fmla="*/ 3589 h 6873063"/>
              <a:gd name="connsiteX4" fmla="*/ 4265724 w 4671986"/>
              <a:gd name="connsiteY4" fmla="*/ 6873063 h 6873063"/>
              <a:gd name="connsiteX5" fmla="*/ 1581150 w 4671986"/>
              <a:gd name="connsiteY5" fmla="*/ 6858000 h 6873063"/>
              <a:gd name="connsiteX6" fmla="*/ 1466850 w 4671986"/>
              <a:gd name="connsiteY6" fmla="*/ 6858000 h 6873063"/>
              <a:gd name="connsiteX7" fmla="*/ 0 w 4671986"/>
              <a:gd name="connsiteY7" fmla="*/ 6858000 h 6873063"/>
              <a:gd name="connsiteX8" fmla="*/ 0 w 4671986"/>
              <a:gd name="connsiteY8" fmla="*/ 0 h 6873063"/>
              <a:gd name="connsiteX0" fmla="*/ 0 w 4709052"/>
              <a:gd name="connsiteY0" fmla="*/ 0 h 6873063"/>
              <a:gd name="connsiteX1" fmla="*/ 1483163 w 4709052"/>
              <a:gd name="connsiteY1" fmla="*/ 0 h 6873063"/>
              <a:gd name="connsiteX2" fmla="*/ 1581150 w 4709052"/>
              <a:gd name="connsiteY2" fmla="*/ 0 h 6873063"/>
              <a:gd name="connsiteX3" fmla="*/ 4280990 w 4709052"/>
              <a:gd name="connsiteY3" fmla="*/ 3589 h 6873063"/>
              <a:gd name="connsiteX4" fmla="*/ 4265724 w 4709052"/>
              <a:gd name="connsiteY4" fmla="*/ 6873063 h 6873063"/>
              <a:gd name="connsiteX5" fmla="*/ 1581150 w 4709052"/>
              <a:gd name="connsiteY5" fmla="*/ 6858000 h 6873063"/>
              <a:gd name="connsiteX6" fmla="*/ 1466850 w 4709052"/>
              <a:gd name="connsiteY6" fmla="*/ 6858000 h 6873063"/>
              <a:gd name="connsiteX7" fmla="*/ 0 w 4709052"/>
              <a:gd name="connsiteY7" fmla="*/ 6858000 h 6873063"/>
              <a:gd name="connsiteX8" fmla="*/ 0 w 4709052"/>
              <a:gd name="connsiteY8" fmla="*/ 0 h 6873063"/>
              <a:gd name="connsiteX0" fmla="*/ 0 w 4636464"/>
              <a:gd name="connsiteY0" fmla="*/ 0 h 6873063"/>
              <a:gd name="connsiteX1" fmla="*/ 1483163 w 4636464"/>
              <a:gd name="connsiteY1" fmla="*/ 0 h 6873063"/>
              <a:gd name="connsiteX2" fmla="*/ 1581150 w 4636464"/>
              <a:gd name="connsiteY2" fmla="*/ 0 h 6873063"/>
              <a:gd name="connsiteX3" fmla="*/ 4280990 w 4636464"/>
              <a:gd name="connsiteY3" fmla="*/ 3589 h 6873063"/>
              <a:gd name="connsiteX4" fmla="*/ 4265724 w 4636464"/>
              <a:gd name="connsiteY4" fmla="*/ 6873063 h 6873063"/>
              <a:gd name="connsiteX5" fmla="*/ 1581150 w 4636464"/>
              <a:gd name="connsiteY5" fmla="*/ 6858000 h 6873063"/>
              <a:gd name="connsiteX6" fmla="*/ 1466850 w 4636464"/>
              <a:gd name="connsiteY6" fmla="*/ 6858000 h 6873063"/>
              <a:gd name="connsiteX7" fmla="*/ 0 w 4636464"/>
              <a:gd name="connsiteY7" fmla="*/ 6858000 h 6873063"/>
              <a:gd name="connsiteX8" fmla="*/ 0 w 4636464"/>
              <a:gd name="connsiteY8" fmla="*/ 0 h 6873063"/>
              <a:gd name="connsiteX0" fmla="*/ 0 w 4811598"/>
              <a:gd name="connsiteY0" fmla="*/ 0 h 6873063"/>
              <a:gd name="connsiteX1" fmla="*/ 1483163 w 4811598"/>
              <a:gd name="connsiteY1" fmla="*/ 0 h 6873063"/>
              <a:gd name="connsiteX2" fmla="*/ 1581150 w 4811598"/>
              <a:gd name="connsiteY2" fmla="*/ 0 h 6873063"/>
              <a:gd name="connsiteX3" fmla="*/ 4280990 w 4811598"/>
              <a:gd name="connsiteY3" fmla="*/ 3589 h 6873063"/>
              <a:gd name="connsiteX4" fmla="*/ 4265724 w 4811598"/>
              <a:gd name="connsiteY4" fmla="*/ 6873063 h 6873063"/>
              <a:gd name="connsiteX5" fmla="*/ 1581150 w 4811598"/>
              <a:gd name="connsiteY5" fmla="*/ 6858000 h 6873063"/>
              <a:gd name="connsiteX6" fmla="*/ 1466850 w 4811598"/>
              <a:gd name="connsiteY6" fmla="*/ 6858000 h 6873063"/>
              <a:gd name="connsiteX7" fmla="*/ 0 w 4811598"/>
              <a:gd name="connsiteY7" fmla="*/ 6858000 h 6873063"/>
              <a:gd name="connsiteX8" fmla="*/ 0 w 4811598"/>
              <a:gd name="connsiteY8" fmla="*/ 0 h 6873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11598" h="6873063">
                <a:moveTo>
                  <a:pt x="0" y="0"/>
                </a:moveTo>
                <a:lnTo>
                  <a:pt x="1483163" y="0"/>
                </a:lnTo>
                <a:lnTo>
                  <a:pt x="1581150" y="0"/>
                </a:lnTo>
                <a:lnTo>
                  <a:pt x="4280990" y="3589"/>
                </a:lnTo>
                <a:cubicBezTo>
                  <a:pt x="5158758" y="2519792"/>
                  <a:pt x="4799145" y="5239534"/>
                  <a:pt x="4265724" y="6873063"/>
                </a:cubicBezTo>
                <a:lnTo>
                  <a:pt x="1581150" y="6858000"/>
                </a:lnTo>
                <a:lnTo>
                  <a:pt x="146685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EB6B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/>
            <a:endParaRPr lang="de-DE" sz="240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156755" y="3595664"/>
            <a:ext cx="4309376" cy="381701"/>
          </a:xfrm>
        </p:spPr>
        <p:txBody>
          <a:bodyPr>
            <a:noAutofit/>
          </a:bodyPr>
          <a:lstStyle>
            <a:lvl1pPr algn="r">
              <a:defRPr sz="1867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 noProof="0" dirty="0" err="1"/>
              <a:t>Subhead</a:t>
            </a:r>
            <a:endParaRPr lang="de-DE" noProof="0" dirty="0"/>
          </a:p>
        </p:txBody>
      </p:sp>
      <p:sp>
        <p:nvSpPr>
          <p:cNvPr id="19" name="Inhaltsplatzhalter 8"/>
          <p:cNvSpPr>
            <a:spLocks noGrp="1"/>
          </p:cNvSpPr>
          <p:nvPr>
            <p:ph sz="quarter" idx="33" hasCustomPrompt="1"/>
          </p:nvPr>
        </p:nvSpPr>
        <p:spPr>
          <a:xfrm>
            <a:off x="156755" y="2765654"/>
            <a:ext cx="4309376" cy="647700"/>
          </a:xfrm>
        </p:spPr>
        <p:txBody>
          <a:bodyPr anchor="b">
            <a:noAutofit/>
          </a:bodyPr>
          <a:lstStyle>
            <a:lvl1pPr marL="0" indent="0" algn="r">
              <a:buNone/>
              <a:defRPr sz="3733" cap="all" baseline="0">
                <a:solidFill>
                  <a:schemeClr val="bg1"/>
                </a:solidFill>
                <a:latin typeface="+mj-lt"/>
              </a:defRPr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de-DE" noProof="0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29775834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Acht Felder mit Faz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87414-F408-45E4-AE2F-ACDD97053ED4}" type="slidenum">
              <a:rPr lang="de-DE" noProof="0" smtClean="0"/>
              <a:pPr/>
              <a:t>‹Nr.›</a:t>
            </a:fld>
            <a:endParaRPr lang="de-DE" noProof="0" dirty="0"/>
          </a:p>
        </p:txBody>
      </p:sp>
      <p:sp>
        <p:nvSpPr>
          <p:cNvPr id="14" name="Freihandform 13"/>
          <p:cNvSpPr/>
          <p:nvPr userDrawn="1"/>
        </p:nvSpPr>
        <p:spPr>
          <a:xfrm>
            <a:off x="1" y="0"/>
            <a:ext cx="4811599" cy="6873063"/>
          </a:xfrm>
          <a:custGeom>
            <a:avLst/>
            <a:gdLst>
              <a:gd name="connsiteX0" fmla="*/ 0 w 5124450"/>
              <a:gd name="connsiteY0" fmla="*/ 0 h 6858000"/>
              <a:gd name="connsiteX1" fmla="*/ 1483163 w 5124450"/>
              <a:gd name="connsiteY1" fmla="*/ 0 h 6858000"/>
              <a:gd name="connsiteX2" fmla="*/ 1581150 w 5124450"/>
              <a:gd name="connsiteY2" fmla="*/ 0 h 6858000"/>
              <a:gd name="connsiteX3" fmla="*/ 4022327 w 5124450"/>
              <a:gd name="connsiteY3" fmla="*/ 0 h 6858000"/>
              <a:gd name="connsiteX4" fmla="*/ 4078788 w 5124450"/>
              <a:gd name="connsiteY4" fmla="*/ 59923 h 6858000"/>
              <a:gd name="connsiteX5" fmla="*/ 5124450 w 5124450"/>
              <a:gd name="connsiteY5" fmla="*/ 3495675 h 6858000"/>
              <a:gd name="connsiteX6" fmla="*/ 4261370 w 5124450"/>
              <a:gd name="connsiteY6" fmla="*/ 6692905 h 6858000"/>
              <a:gd name="connsiteX7" fmla="*/ 4134994 w 5124450"/>
              <a:gd name="connsiteY7" fmla="*/ 6858000 h 6858000"/>
              <a:gd name="connsiteX8" fmla="*/ 1581150 w 5124450"/>
              <a:gd name="connsiteY8" fmla="*/ 6858000 h 6858000"/>
              <a:gd name="connsiteX9" fmla="*/ 1466850 w 5124450"/>
              <a:gd name="connsiteY9" fmla="*/ 6858000 h 6858000"/>
              <a:gd name="connsiteX10" fmla="*/ 0 w 5124450"/>
              <a:gd name="connsiteY10" fmla="*/ 6858000 h 6858000"/>
              <a:gd name="connsiteX0" fmla="*/ 0 w 5136847"/>
              <a:gd name="connsiteY0" fmla="*/ 0 h 6858000"/>
              <a:gd name="connsiteX1" fmla="*/ 1483163 w 5136847"/>
              <a:gd name="connsiteY1" fmla="*/ 0 h 6858000"/>
              <a:gd name="connsiteX2" fmla="*/ 1581150 w 5136847"/>
              <a:gd name="connsiteY2" fmla="*/ 0 h 6858000"/>
              <a:gd name="connsiteX3" fmla="*/ 4022327 w 5136847"/>
              <a:gd name="connsiteY3" fmla="*/ 0 h 6858000"/>
              <a:gd name="connsiteX4" fmla="*/ 4507413 w 5136847"/>
              <a:gd name="connsiteY4" fmla="*/ 12298 h 6858000"/>
              <a:gd name="connsiteX5" fmla="*/ 5124450 w 5136847"/>
              <a:gd name="connsiteY5" fmla="*/ 3495675 h 6858000"/>
              <a:gd name="connsiteX6" fmla="*/ 4261370 w 5136847"/>
              <a:gd name="connsiteY6" fmla="*/ 6692905 h 6858000"/>
              <a:gd name="connsiteX7" fmla="*/ 4134994 w 5136847"/>
              <a:gd name="connsiteY7" fmla="*/ 6858000 h 6858000"/>
              <a:gd name="connsiteX8" fmla="*/ 1581150 w 5136847"/>
              <a:gd name="connsiteY8" fmla="*/ 6858000 h 6858000"/>
              <a:gd name="connsiteX9" fmla="*/ 1466850 w 5136847"/>
              <a:gd name="connsiteY9" fmla="*/ 6858000 h 6858000"/>
              <a:gd name="connsiteX10" fmla="*/ 0 w 5136847"/>
              <a:gd name="connsiteY10" fmla="*/ 6858000 h 6858000"/>
              <a:gd name="connsiteX11" fmla="*/ 0 w 5136847"/>
              <a:gd name="connsiteY11" fmla="*/ 0 h 6858000"/>
              <a:gd name="connsiteX0" fmla="*/ 0 w 4739784"/>
              <a:gd name="connsiteY0" fmla="*/ 0 h 6858000"/>
              <a:gd name="connsiteX1" fmla="*/ 1483163 w 4739784"/>
              <a:gd name="connsiteY1" fmla="*/ 0 h 6858000"/>
              <a:gd name="connsiteX2" fmla="*/ 1581150 w 4739784"/>
              <a:gd name="connsiteY2" fmla="*/ 0 h 6858000"/>
              <a:gd name="connsiteX3" fmla="*/ 4022327 w 4739784"/>
              <a:gd name="connsiteY3" fmla="*/ 0 h 6858000"/>
              <a:gd name="connsiteX4" fmla="*/ 4507413 w 4739784"/>
              <a:gd name="connsiteY4" fmla="*/ 12298 h 6858000"/>
              <a:gd name="connsiteX5" fmla="*/ 4248150 w 4739784"/>
              <a:gd name="connsiteY5" fmla="*/ 3324225 h 6858000"/>
              <a:gd name="connsiteX6" fmla="*/ 4261370 w 4739784"/>
              <a:gd name="connsiteY6" fmla="*/ 6692905 h 6858000"/>
              <a:gd name="connsiteX7" fmla="*/ 4134994 w 4739784"/>
              <a:gd name="connsiteY7" fmla="*/ 6858000 h 6858000"/>
              <a:gd name="connsiteX8" fmla="*/ 1581150 w 4739784"/>
              <a:gd name="connsiteY8" fmla="*/ 6858000 h 6858000"/>
              <a:gd name="connsiteX9" fmla="*/ 1466850 w 4739784"/>
              <a:gd name="connsiteY9" fmla="*/ 6858000 h 6858000"/>
              <a:gd name="connsiteX10" fmla="*/ 0 w 4739784"/>
              <a:gd name="connsiteY10" fmla="*/ 6858000 h 6858000"/>
              <a:gd name="connsiteX11" fmla="*/ 0 w 4739784"/>
              <a:gd name="connsiteY11" fmla="*/ 0 h 6858000"/>
              <a:gd name="connsiteX0" fmla="*/ 0 w 4612252"/>
              <a:gd name="connsiteY0" fmla="*/ 0 h 6858000"/>
              <a:gd name="connsiteX1" fmla="*/ 1483163 w 4612252"/>
              <a:gd name="connsiteY1" fmla="*/ 0 h 6858000"/>
              <a:gd name="connsiteX2" fmla="*/ 1581150 w 4612252"/>
              <a:gd name="connsiteY2" fmla="*/ 0 h 6858000"/>
              <a:gd name="connsiteX3" fmla="*/ 4022327 w 4612252"/>
              <a:gd name="connsiteY3" fmla="*/ 0 h 6858000"/>
              <a:gd name="connsiteX4" fmla="*/ 4507413 w 4612252"/>
              <a:gd name="connsiteY4" fmla="*/ 12298 h 6858000"/>
              <a:gd name="connsiteX5" fmla="*/ 2676525 w 4612252"/>
              <a:gd name="connsiteY5" fmla="*/ 3505200 h 6858000"/>
              <a:gd name="connsiteX6" fmla="*/ 4261370 w 4612252"/>
              <a:gd name="connsiteY6" fmla="*/ 6692905 h 6858000"/>
              <a:gd name="connsiteX7" fmla="*/ 4134994 w 4612252"/>
              <a:gd name="connsiteY7" fmla="*/ 6858000 h 6858000"/>
              <a:gd name="connsiteX8" fmla="*/ 1581150 w 4612252"/>
              <a:gd name="connsiteY8" fmla="*/ 6858000 h 6858000"/>
              <a:gd name="connsiteX9" fmla="*/ 1466850 w 4612252"/>
              <a:gd name="connsiteY9" fmla="*/ 6858000 h 6858000"/>
              <a:gd name="connsiteX10" fmla="*/ 0 w 4612252"/>
              <a:gd name="connsiteY10" fmla="*/ 6858000 h 6858000"/>
              <a:gd name="connsiteX11" fmla="*/ 0 w 4612252"/>
              <a:gd name="connsiteY11" fmla="*/ 0 h 6858000"/>
              <a:gd name="connsiteX0" fmla="*/ 0 w 5181280"/>
              <a:gd name="connsiteY0" fmla="*/ 0 h 6858000"/>
              <a:gd name="connsiteX1" fmla="*/ 1483163 w 5181280"/>
              <a:gd name="connsiteY1" fmla="*/ 0 h 6858000"/>
              <a:gd name="connsiteX2" fmla="*/ 1581150 w 5181280"/>
              <a:gd name="connsiteY2" fmla="*/ 0 h 6858000"/>
              <a:gd name="connsiteX3" fmla="*/ 4022327 w 5181280"/>
              <a:gd name="connsiteY3" fmla="*/ 0 h 6858000"/>
              <a:gd name="connsiteX4" fmla="*/ 4507413 w 5181280"/>
              <a:gd name="connsiteY4" fmla="*/ 12298 h 6858000"/>
              <a:gd name="connsiteX5" fmla="*/ 5172075 w 5181280"/>
              <a:gd name="connsiteY5" fmla="*/ 3448050 h 6858000"/>
              <a:gd name="connsiteX6" fmla="*/ 4261370 w 5181280"/>
              <a:gd name="connsiteY6" fmla="*/ 6692905 h 6858000"/>
              <a:gd name="connsiteX7" fmla="*/ 4134994 w 5181280"/>
              <a:gd name="connsiteY7" fmla="*/ 6858000 h 6858000"/>
              <a:gd name="connsiteX8" fmla="*/ 1581150 w 5181280"/>
              <a:gd name="connsiteY8" fmla="*/ 6858000 h 6858000"/>
              <a:gd name="connsiteX9" fmla="*/ 1466850 w 5181280"/>
              <a:gd name="connsiteY9" fmla="*/ 6858000 h 6858000"/>
              <a:gd name="connsiteX10" fmla="*/ 0 w 5181280"/>
              <a:gd name="connsiteY10" fmla="*/ 6858000 h 6858000"/>
              <a:gd name="connsiteX11" fmla="*/ 0 w 5181280"/>
              <a:gd name="connsiteY11" fmla="*/ 0 h 6858000"/>
              <a:gd name="connsiteX0" fmla="*/ 0 w 4512130"/>
              <a:gd name="connsiteY0" fmla="*/ 0 h 6858000"/>
              <a:gd name="connsiteX1" fmla="*/ 1483163 w 4512130"/>
              <a:gd name="connsiteY1" fmla="*/ 0 h 6858000"/>
              <a:gd name="connsiteX2" fmla="*/ 1581150 w 4512130"/>
              <a:gd name="connsiteY2" fmla="*/ 0 h 6858000"/>
              <a:gd name="connsiteX3" fmla="*/ 4022327 w 4512130"/>
              <a:gd name="connsiteY3" fmla="*/ 0 h 6858000"/>
              <a:gd name="connsiteX4" fmla="*/ 4507413 w 4512130"/>
              <a:gd name="connsiteY4" fmla="*/ 12298 h 6858000"/>
              <a:gd name="connsiteX5" fmla="*/ 4261370 w 4512130"/>
              <a:gd name="connsiteY5" fmla="*/ 6692905 h 6858000"/>
              <a:gd name="connsiteX6" fmla="*/ 4134994 w 4512130"/>
              <a:gd name="connsiteY6" fmla="*/ 6858000 h 6858000"/>
              <a:gd name="connsiteX7" fmla="*/ 1581150 w 4512130"/>
              <a:gd name="connsiteY7" fmla="*/ 6858000 h 6858000"/>
              <a:gd name="connsiteX8" fmla="*/ 1466850 w 4512130"/>
              <a:gd name="connsiteY8" fmla="*/ 6858000 h 6858000"/>
              <a:gd name="connsiteX9" fmla="*/ 0 w 4512130"/>
              <a:gd name="connsiteY9" fmla="*/ 6858000 h 6858000"/>
              <a:gd name="connsiteX10" fmla="*/ 0 w 4512130"/>
              <a:gd name="connsiteY10" fmla="*/ 0 h 6858000"/>
              <a:gd name="connsiteX0" fmla="*/ 0 w 4508843"/>
              <a:gd name="connsiteY0" fmla="*/ 0 h 7092955"/>
              <a:gd name="connsiteX1" fmla="*/ 1483163 w 4508843"/>
              <a:gd name="connsiteY1" fmla="*/ 0 h 7092955"/>
              <a:gd name="connsiteX2" fmla="*/ 1581150 w 4508843"/>
              <a:gd name="connsiteY2" fmla="*/ 0 h 7092955"/>
              <a:gd name="connsiteX3" fmla="*/ 4022327 w 4508843"/>
              <a:gd name="connsiteY3" fmla="*/ 0 h 7092955"/>
              <a:gd name="connsiteX4" fmla="*/ 4507413 w 4508843"/>
              <a:gd name="connsiteY4" fmla="*/ 12298 h 7092955"/>
              <a:gd name="connsiteX5" fmla="*/ 3680345 w 4508843"/>
              <a:gd name="connsiteY5" fmla="*/ 7092955 h 7092955"/>
              <a:gd name="connsiteX6" fmla="*/ 4134994 w 4508843"/>
              <a:gd name="connsiteY6" fmla="*/ 6858000 h 7092955"/>
              <a:gd name="connsiteX7" fmla="*/ 1581150 w 4508843"/>
              <a:gd name="connsiteY7" fmla="*/ 6858000 h 7092955"/>
              <a:gd name="connsiteX8" fmla="*/ 1466850 w 4508843"/>
              <a:gd name="connsiteY8" fmla="*/ 6858000 h 7092955"/>
              <a:gd name="connsiteX9" fmla="*/ 0 w 4508843"/>
              <a:gd name="connsiteY9" fmla="*/ 6858000 h 7092955"/>
              <a:gd name="connsiteX10" fmla="*/ 0 w 4508843"/>
              <a:gd name="connsiteY10" fmla="*/ 0 h 7092955"/>
              <a:gd name="connsiteX0" fmla="*/ 0 w 4508843"/>
              <a:gd name="connsiteY0" fmla="*/ 0 h 7092955"/>
              <a:gd name="connsiteX1" fmla="*/ 1483163 w 4508843"/>
              <a:gd name="connsiteY1" fmla="*/ 0 h 7092955"/>
              <a:gd name="connsiteX2" fmla="*/ 1581150 w 4508843"/>
              <a:gd name="connsiteY2" fmla="*/ 0 h 7092955"/>
              <a:gd name="connsiteX3" fmla="*/ 4022327 w 4508843"/>
              <a:gd name="connsiteY3" fmla="*/ 0 h 7092955"/>
              <a:gd name="connsiteX4" fmla="*/ 4507413 w 4508843"/>
              <a:gd name="connsiteY4" fmla="*/ 12298 h 7092955"/>
              <a:gd name="connsiteX5" fmla="*/ 3680345 w 4508843"/>
              <a:gd name="connsiteY5" fmla="*/ 7092955 h 7092955"/>
              <a:gd name="connsiteX6" fmla="*/ 1581150 w 4508843"/>
              <a:gd name="connsiteY6" fmla="*/ 6858000 h 7092955"/>
              <a:gd name="connsiteX7" fmla="*/ 1466850 w 4508843"/>
              <a:gd name="connsiteY7" fmla="*/ 6858000 h 7092955"/>
              <a:gd name="connsiteX8" fmla="*/ 0 w 4508843"/>
              <a:gd name="connsiteY8" fmla="*/ 6858000 h 7092955"/>
              <a:gd name="connsiteX9" fmla="*/ 0 w 4508843"/>
              <a:gd name="connsiteY9" fmla="*/ 0 h 7092955"/>
              <a:gd name="connsiteX0" fmla="*/ 0 w 4508752"/>
              <a:gd name="connsiteY0" fmla="*/ 0 h 6858000"/>
              <a:gd name="connsiteX1" fmla="*/ 1483163 w 4508752"/>
              <a:gd name="connsiteY1" fmla="*/ 0 h 6858000"/>
              <a:gd name="connsiteX2" fmla="*/ 1581150 w 4508752"/>
              <a:gd name="connsiteY2" fmla="*/ 0 h 6858000"/>
              <a:gd name="connsiteX3" fmla="*/ 4022327 w 4508752"/>
              <a:gd name="connsiteY3" fmla="*/ 0 h 6858000"/>
              <a:gd name="connsiteX4" fmla="*/ 4507413 w 4508752"/>
              <a:gd name="connsiteY4" fmla="*/ 12298 h 6858000"/>
              <a:gd name="connsiteX5" fmla="*/ 3623195 w 4508752"/>
              <a:gd name="connsiteY5" fmla="*/ 6845305 h 6858000"/>
              <a:gd name="connsiteX6" fmla="*/ 1581150 w 4508752"/>
              <a:gd name="connsiteY6" fmla="*/ 6858000 h 6858000"/>
              <a:gd name="connsiteX7" fmla="*/ 1466850 w 4508752"/>
              <a:gd name="connsiteY7" fmla="*/ 6858000 h 6858000"/>
              <a:gd name="connsiteX8" fmla="*/ 0 w 4508752"/>
              <a:gd name="connsiteY8" fmla="*/ 6858000 h 6858000"/>
              <a:gd name="connsiteX9" fmla="*/ 0 w 4508752"/>
              <a:gd name="connsiteY9" fmla="*/ 0 h 6858000"/>
              <a:gd name="connsiteX0" fmla="*/ 0 w 4540345"/>
              <a:gd name="connsiteY0" fmla="*/ 0 h 6858000"/>
              <a:gd name="connsiteX1" fmla="*/ 1483163 w 4540345"/>
              <a:gd name="connsiteY1" fmla="*/ 0 h 6858000"/>
              <a:gd name="connsiteX2" fmla="*/ 1581150 w 4540345"/>
              <a:gd name="connsiteY2" fmla="*/ 0 h 6858000"/>
              <a:gd name="connsiteX3" fmla="*/ 4022327 w 4540345"/>
              <a:gd name="connsiteY3" fmla="*/ 0 h 6858000"/>
              <a:gd name="connsiteX4" fmla="*/ 4507413 w 4540345"/>
              <a:gd name="connsiteY4" fmla="*/ 12298 h 6858000"/>
              <a:gd name="connsiteX5" fmla="*/ 3623195 w 4540345"/>
              <a:gd name="connsiteY5" fmla="*/ 6845305 h 6858000"/>
              <a:gd name="connsiteX6" fmla="*/ 1581150 w 4540345"/>
              <a:gd name="connsiteY6" fmla="*/ 6858000 h 6858000"/>
              <a:gd name="connsiteX7" fmla="*/ 1466850 w 4540345"/>
              <a:gd name="connsiteY7" fmla="*/ 6858000 h 6858000"/>
              <a:gd name="connsiteX8" fmla="*/ 0 w 4540345"/>
              <a:gd name="connsiteY8" fmla="*/ 6858000 h 6858000"/>
              <a:gd name="connsiteX9" fmla="*/ 0 w 4540345"/>
              <a:gd name="connsiteY9" fmla="*/ 0 h 6858000"/>
              <a:gd name="connsiteX0" fmla="*/ 0 w 4864843"/>
              <a:gd name="connsiteY0" fmla="*/ 0 h 6858000"/>
              <a:gd name="connsiteX1" fmla="*/ 1483163 w 4864843"/>
              <a:gd name="connsiteY1" fmla="*/ 0 h 6858000"/>
              <a:gd name="connsiteX2" fmla="*/ 1581150 w 4864843"/>
              <a:gd name="connsiteY2" fmla="*/ 0 h 6858000"/>
              <a:gd name="connsiteX3" fmla="*/ 4022327 w 4864843"/>
              <a:gd name="connsiteY3" fmla="*/ 0 h 6858000"/>
              <a:gd name="connsiteX4" fmla="*/ 4507413 w 4864843"/>
              <a:gd name="connsiteY4" fmla="*/ 12298 h 6858000"/>
              <a:gd name="connsiteX5" fmla="*/ 3623195 w 4864843"/>
              <a:gd name="connsiteY5" fmla="*/ 6845305 h 6858000"/>
              <a:gd name="connsiteX6" fmla="*/ 1581150 w 4864843"/>
              <a:gd name="connsiteY6" fmla="*/ 6858000 h 6858000"/>
              <a:gd name="connsiteX7" fmla="*/ 1466850 w 4864843"/>
              <a:gd name="connsiteY7" fmla="*/ 6858000 h 6858000"/>
              <a:gd name="connsiteX8" fmla="*/ 0 w 4864843"/>
              <a:gd name="connsiteY8" fmla="*/ 6858000 h 6858000"/>
              <a:gd name="connsiteX9" fmla="*/ 0 w 4864843"/>
              <a:gd name="connsiteY9" fmla="*/ 0 h 6858000"/>
              <a:gd name="connsiteX0" fmla="*/ 0 w 5018804"/>
              <a:gd name="connsiteY0" fmla="*/ 0 h 6864355"/>
              <a:gd name="connsiteX1" fmla="*/ 1483163 w 5018804"/>
              <a:gd name="connsiteY1" fmla="*/ 0 h 6864355"/>
              <a:gd name="connsiteX2" fmla="*/ 1581150 w 5018804"/>
              <a:gd name="connsiteY2" fmla="*/ 0 h 6864355"/>
              <a:gd name="connsiteX3" fmla="*/ 4022327 w 5018804"/>
              <a:gd name="connsiteY3" fmla="*/ 0 h 6864355"/>
              <a:gd name="connsiteX4" fmla="*/ 4507413 w 5018804"/>
              <a:gd name="connsiteY4" fmla="*/ 12298 h 6864355"/>
              <a:gd name="connsiteX5" fmla="*/ 4108970 w 5018804"/>
              <a:gd name="connsiteY5" fmla="*/ 6864355 h 6864355"/>
              <a:gd name="connsiteX6" fmla="*/ 1581150 w 5018804"/>
              <a:gd name="connsiteY6" fmla="*/ 6858000 h 6864355"/>
              <a:gd name="connsiteX7" fmla="*/ 1466850 w 5018804"/>
              <a:gd name="connsiteY7" fmla="*/ 6858000 h 6864355"/>
              <a:gd name="connsiteX8" fmla="*/ 0 w 5018804"/>
              <a:gd name="connsiteY8" fmla="*/ 6858000 h 6864355"/>
              <a:gd name="connsiteX9" fmla="*/ 0 w 5018804"/>
              <a:gd name="connsiteY9" fmla="*/ 0 h 6864355"/>
              <a:gd name="connsiteX0" fmla="*/ 0 w 4993209"/>
              <a:gd name="connsiteY0" fmla="*/ 2623 h 6866978"/>
              <a:gd name="connsiteX1" fmla="*/ 1483163 w 4993209"/>
              <a:gd name="connsiteY1" fmla="*/ 2623 h 6866978"/>
              <a:gd name="connsiteX2" fmla="*/ 1581150 w 4993209"/>
              <a:gd name="connsiteY2" fmla="*/ 2623 h 6866978"/>
              <a:gd name="connsiteX3" fmla="*/ 4022327 w 4993209"/>
              <a:gd name="connsiteY3" fmla="*/ 2623 h 6866978"/>
              <a:gd name="connsiteX4" fmla="*/ 4463870 w 4993209"/>
              <a:gd name="connsiteY4" fmla="*/ 6212 h 6866978"/>
              <a:gd name="connsiteX5" fmla="*/ 4108970 w 4993209"/>
              <a:gd name="connsiteY5" fmla="*/ 6866978 h 6866978"/>
              <a:gd name="connsiteX6" fmla="*/ 1581150 w 4993209"/>
              <a:gd name="connsiteY6" fmla="*/ 6860623 h 6866978"/>
              <a:gd name="connsiteX7" fmla="*/ 1466850 w 4993209"/>
              <a:gd name="connsiteY7" fmla="*/ 6860623 h 6866978"/>
              <a:gd name="connsiteX8" fmla="*/ 0 w 4993209"/>
              <a:gd name="connsiteY8" fmla="*/ 6860623 h 6866978"/>
              <a:gd name="connsiteX9" fmla="*/ 0 w 4993209"/>
              <a:gd name="connsiteY9" fmla="*/ 2623 h 6866978"/>
              <a:gd name="connsiteX0" fmla="*/ 0 w 4993209"/>
              <a:gd name="connsiteY0" fmla="*/ 0 h 6864355"/>
              <a:gd name="connsiteX1" fmla="*/ 1483163 w 4993209"/>
              <a:gd name="connsiteY1" fmla="*/ 0 h 6864355"/>
              <a:gd name="connsiteX2" fmla="*/ 1581150 w 4993209"/>
              <a:gd name="connsiteY2" fmla="*/ 0 h 6864355"/>
              <a:gd name="connsiteX3" fmla="*/ 4463870 w 4993209"/>
              <a:gd name="connsiteY3" fmla="*/ 3589 h 6864355"/>
              <a:gd name="connsiteX4" fmla="*/ 4108970 w 4993209"/>
              <a:gd name="connsiteY4" fmla="*/ 6864355 h 6864355"/>
              <a:gd name="connsiteX5" fmla="*/ 1581150 w 4993209"/>
              <a:gd name="connsiteY5" fmla="*/ 6858000 h 6864355"/>
              <a:gd name="connsiteX6" fmla="*/ 1466850 w 4993209"/>
              <a:gd name="connsiteY6" fmla="*/ 6858000 h 6864355"/>
              <a:gd name="connsiteX7" fmla="*/ 0 w 4993209"/>
              <a:gd name="connsiteY7" fmla="*/ 6858000 h 6864355"/>
              <a:gd name="connsiteX8" fmla="*/ 0 w 4993209"/>
              <a:gd name="connsiteY8" fmla="*/ 0 h 6864355"/>
              <a:gd name="connsiteX0" fmla="*/ 0 w 5064123"/>
              <a:gd name="connsiteY0" fmla="*/ 0 h 6873063"/>
              <a:gd name="connsiteX1" fmla="*/ 1483163 w 5064123"/>
              <a:gd name="connsiteY1" fmla="*/ 0 h 6873063"/>
              <a:gd name="connsiteX2" fmla="*/ 1581150 w 5064123"/>
              <a:gd name="connsiteY2" fmla="*/ 0 h 6873063"/>
              <a:gd name="connsiteX3" fmla="*/ 4463870 w 5064123"/>
              <a:gd name="connsiteY3" fmla="*/ 3589 h 6873063"/>
              <a:gd name="connsiteX4" fmla="*/ 4265724 w 5064123"/>
              <a:gd name="connsiteY4" fmla="*/ 6873063 h 6873063"/>
              <a:gd name="connsiteX5" fmla="*/ 1581150 w 5064123"/>
              <a:gd name="connsiteY5" fmla="*/ 6858000 h 6873063"/>
              <a:gd name="connsiteX6" fmla="*/ 1466850 w 5064123"/>
              <a:gd name="connsiteY6" fmla="*/ 6858000 h 6873063"/>
              <a:gd name="connsiteX7" fmla="*/ 0 w 5064123"/>
              <a:gd name="connsiteY7" fmla="*/ 6858000 h 6873063"/>
              <a:gd name="connsiteX8" fmla="*/ 0 w 5064123"/>
              <a:gd name="connsiteY8" fmla="*/ 0 h 6873063"/>
              <a:gd name="connsiteX0" fmla="*/ 0 w 4976461"/>
              <a:gd name="connsiteY0" fmla="*/ 0 h 6873063"/>
              <a:gd name="connsiteX1" fmla="*/ 1483163 w 4976461"/>
              <a:gd name="connsiteY1" fmla="*/ 0 h 6873063"/>
              <a:gd name="connsiteX2" fmla="*/ 1581150 w 4976461"/>
              <a:gd name="connsiteY2" fmla="*/ 0 h 6873063"/>
              <a:gd name="connsiteX3" fmla="*/ 4280990 w 4976461"/>
              <a:gd name="connsiteY3" fmla="*/ 3589 h 6873063"/>
              <a:gd name="connsiteX4" fmla="*/ 4265724 w 4976461"/>
              <a:gd name="connsiteY4" fmla="*/ 6873063 h 6873063"/>
              <a:gd name="connsiteX5" fmla="*/ 1581150 w 4976461"/>
              <a:gd name="connsiteY5" fmla="*/ 6858000 h 6873063"/>
              <a:gd name="connsiteX6" fmla="*/ 1466850 w 4976461"/>
              <a:gd name="connsiteY6" fmla="*/ 6858000 h 6873063"/>
              <a:gd name="connsiteX7" fmla="*/ 0 w 4976461"/>
              <a:gd name="connsiteY7" fmla="*/ 6858000 h 6873063"/>
              <a:gd name="connsiteX8" fmla="*/ 0 w 4976461"/>
              <a:gd name="connsiteY8" fmla="*/ 0 h 6873063"/>
              <a:gd name="connsiteX0" fmla="*/ 0 w 4820680"/>
              <a:gd name="connsiteY0" fmla="*/ 0 h 6873063"/>
              <a:gd name="connsiteX1" fmla="*/ 1483163 w 4820680"/>
              <a:gd name="connsiteY1" fmla="*/ 0 h 6873063"/>
              <a:gd name="connsiteX2" fmla="*/ 1581150 w 4820680"/>
              <a:gd name="connsiteY2" fmla="*/ 0 h 6873063"/>
              <a:gd name="connsiteX3" fmla="*/ 4280990 w 4820680"/>
              <a:gd name="connsiteY3" fmla="*/ 3589 h 6873063"/>
              <a:gd name="connsiteX4" fmla="*/ 4265724 w 4820680"/>
              <a:gd name="connsiteY4" fmla="*/ 6873063 h 6873063"/>
              <a:gd name="connsiteX5" fmla="*/ 1581150 w 4820680"/>
              <a:gd name="connsiteY5" fmla="*/ 6858000 h 6873063"/>
              <a:gd name="connsiteX6" fmla="*/ 1466850 w 4820680"/>
              <a:gd name="connsiteY6" fmla="*/ 6858000 h 6873063"/>
              <a:gd name="connsiteX7" fmla="*/ 0 w 4820680"/>
              <a:gd name="connsiteY7" fmla="*/ 6858000 h 6873063"/>
              <a:gd name="connsiteX8" fmla="*/ 0 w 4820680"/>
              <a:gd name="connsiteY8" fmla="*/ 0 h 6873063"/>
              <a:gd name="connsiteX0" fmla="*/ 0 w 4492356"/>
              <a:gd name="connsiteY0" fmla="*/ 0 h 6873063"/>
              <a:gd name="connsiteX1" fmla="*/ 1483163 w 4492356"/>
              <a:gd name="connsiteY1" fmla="*/ 0 h 6873063"/>
              <a:gd name="connsiteX2" fmla="*/ 1581150 w 4492356"/>
              <a:gd name="connsiteY2" fmla="*/ 0 h 6873063"/>
              <a:gd name="connsiteX3" fmla="*/ 4280990 w 4492356"/>
              <a:gd name="connsiteY3" fmla="*/ 3589 h 6873063"/>
              <a:gd name="connsiteX4" fmla="*/ 4265724 w 4492356"/>
              <a:gd name="connsiteY4" fmla="*/ 6873063 h 6873063"/>
              <a:gd name="connsiteX5" fmla="*/ 1581150 w 4492356"/>
              <a:gd name="connsiteY5" fmla="*/ 6858000 h 6873063"/>
              <a:gd name="connsiteX6" fmla="*/ 1466850 w 4492356"/>
              <a:gd name="connsiteY6" fmla="*/ 6858000 h 6873063"/>
              <a:gd name="connsiteX7" fmla="*/ 0 w 4492356"/>
              <a:gd name="connsiteY7" fmla="*/ 6858000 h 6873063"/>
              <a:gd name="connsiteX8" fmla="*/ 0 w 4492356"/>
              <a:gd name="connsiteY8" fmla="*/ 0 h 6873063"/>
              <a:gd name="connsiteX0" fmla="*/ 0 w 4596666"/>
              <a:gd name="connsiteY0" fmla="*/ 0 h 6873063"/>
              <a:gd name="connsiteX1" fmla="*/ 1483163 w 4596666"/>
              <a:gd name="connsiteY1" fmla="*/ 0 h 6873063"/>
              <a:gd name="connsiteX2" fmla="*/ 1581150 w 4596666"/>
              <a:gd name="connsiteY2" fmla="*/ 0 h 6873063"/>
              <a:gd name="connsiteX3" fmla="*/ 4280990 w 4596666"/>
              <a:gd name="connsiteY3" fmla="*/ 3589 h 6873063"/>
              <a:gd name="connsiteX4" fmla="*/ 4265724 w 4596666"/>
              <a:gd name="connsiteY4" fmla="*/ 6873063 h 6873063"/>
              <a:gd name="connsiteX5" fmla="*/ 1581150 w 4596666"/>
              <a:gd name="connsiteY5" fmla="*/ 6858000 h 6873063"/>
              <a:gd name="connsiteX6" fmla="*/ 1466850 w 4596666"/>
              <a:gd name="connsiteY6" fmla="*/ 6858000 h 6873063"/>
              <a:gd name="connsiteX7" fmla="*/ 0 w 4596666"/>
              <a:gd name="connsiteY7" fmla="*/ 6858000 h 6873063"/>
              <a:gd name="connsiteX8" fmla="*/ 0 w 4596666"/>
              <a:gd name="connsiteY8" fmla="*/ 0 h 6873063"/>
              <a:gd name="connsiteX0" fmla="*/ 0 w 4671986"/>
              <a:gd name="connsiteY0" fmla="*/ 0 h 6873063"/>
              <a:gd name="connsiteX1" fmla="*/ 1483163 w 4671986"/>
              <a:gd name="connsiteY1" fmla="*/ 0 h 6873063"/>
              <a:gd name="connsiteX2" fmla="*/ 1581150 w 4671986"/>
              <a:gd name="connsiteY2" fmla="*/ 0 h 6873063"/>
              <a:gd name="connsiteX3" fmla="*/ 4280990 w 4671986"/>
              <a:gd name="connsiteY3" fmla="*/ 3589 h 6873063"/>
              <a:gd name="connsiteX4" fmla="*/ 4265724 w 4671986"/>
              <a:gd name="connsiteY4" fmla="*/ 6873063 h 6873063"/>
              <a:gd name="connsiteX5" fmla="*/ 1581150 w 4671986"/>
              <a:gd name="connsiteY5" fmla="*/ 6858000 h 6873063"/>
              <a:gd name="connsiteX6" fmla="*/ 1466850 w 4671986"/>
              <a:gd name="connsiteY6" fmla="*/ 6858000 h 6873063"/>
              <a:gd name="connsiteX7" fmla="*/ 0 w 4671986"/>
              <a:gd name="connsiteY7" fmla="*/ 6858000 h 6873063"/>
              <a:gd name="connsiteX8" fmla="*/ 0 w 4671986"/>
              <a:gd name="connsiteY8" fmla="*/ 0 h 6873063"/>
              <a:gd name="connsiteX0" fmla="*/ 0 w 4709052"/>
              <a:gd name="connsiteY0" fmla="*/ 0 h 6873063"/>
              <a:gd name="connsiteX1" fmla="*/ 1483163 w 4709052"/>
              <a:gd name="connsiteY1" fmla="*/ 0 h 6873063"/>
              <a:gd name="connsiteX2" fmla="*/ 1581150 w 4709052"/>
              <a:gd name="connsiteY2" fmla="*/ 0 h 6873063"/>
              <a:gd name="connsiteX3" fmla="*/ 4280990 w 4709052"/>
              <a:gd name="connsiteY3" fmla="*/ 3589 h 6873063"/>
              <a:gd name="connsiteX4" fmla="*/ 4265724 w 4709052"/>
              <a:gd name="connsiteY4" fmla="*/ 6873063 h 6873063"/>
              <a:gd name="connsiteX5" fmla="*/ 1581150 w 4709052"/>
              <a:gd name="connsiteY5" fmla="*/ 6858000 h 6873063"/>
              <a:gd name="connsiteX6" fmla="*/ 1466850 w 4709052"/>
              <a:gd name="connsiteY6" fmla="*/ 6858000 h 6873063"/>
              <a:gd name="connsiteX7" fmla="*/ 0 w 4709052"/>
              <a:gd name="connsiteY7" fmla="*/ 6858000 h 6873063"/>
              <a:gd name="connsiteX8" fmla="*/ 0 w 4709052"/>
              <a:gd name="connsiteY8" fmla="*/ 0 h 6873063"/>
              <a:gd name="connsiteX0" fmla="*/ 0 w 4636464"/>
              <a:gd name="connsiteY0" fmla="*/ 0 h 6873063"/>
              <a:gd name="connsiteX1" fmla="*/ 1483163 w 4636464"/>
              <a:gd name="connsiteY1" fmla="*/ 0 h 6873063"/>
              <a:gd name="connsiteX2" fmla="*/ 1581150 w 4636464"/>
              <a:gd name="connsiteY2" fmla="*/ 0 h 6873063"/>
              <a:gd name="connsiteX3" fmla="*/ 4280990 w 4636464"/>
              <a:gd name="connsiteY3" fmla="*/ 3589 h 6873063"/>
              <a:gd name="connsiteX4" fmla="*/ 4265724 w 4636464"/>
              <a:gd name="connsiteY4" fmla="*/ 6873063 h 6873063"/>
              <a:gd name="connsiteX5" fmla="*/ 1581150 w 4636464"/>
              <a:gd name="connsiteY5" fmla="*/ 6858000 h 6873063"/>
              <a:gd name="connsiteX6" fmla="*/ 1466850 w 4636464"/>
              <a:gd name="connsiteY6" fmla="*/ 6858000 h 6873063"/>
              <a:gd name="connsiteX7" fmla="*/ 0 w 4636464"/>
              <a:gd name="connsiteY7" fmla="*/ 6858000 h 6873063"/>
              <a:gd name="connsiteX8" fmla="*/ 0 w 4636464"/>
              <a:gd name="connsiteY8" fmla="*/ 0 h 6873063"/>
              <a:gd name="connsiteX0" fmla="*/ 0 w 4811598"/>
              <a:gd name="connsiteY0" fmla="*/ 0 h 6873063"/>
              <a:gd name="connsiteX1" fmla="*/ 1483163 w 4811598"/>
              <a:gd name="connsiteY1" fmla="*/ 0 h 6873063"/>
              <a:gd name="connsiteX2" fmla="*/ 1581150 w 4811598"/>
              <a:gd name="connsiteY2" fmla="*/ 0 h 6873063"/>
              <a:gd name="connsiteX3" fmla="*/ 4280990 w 4811598"/>
              <a:gd name="connsiteY3" fmla="*/ 3589 h 6873063"/>
              <a:gd name="connsiteX4" fmla="*/ 4265724 w 4811598"/>
              <a:gd name="connsiteY4" fmla="*/ 6873063 h 6873063"/>
              <a:gd name="connsiteX5" fmla="*/ 1581150 w 4811598"/>
              <a:gd name="connsiteY5" fmla="*/ 6858000 h 6873063"/>
              <a:gd name="connsiteX6" fmla="*/ 1466850 w 4811598"/>
              <a:gd name="connsiteY6" fmla="*/ 6858000 h 6873063"/>
              <a:gd name="connsiteX7" fmla="*/ 0 w 4811598"/>
              <a:gd name="connsiteY7" fmla="*/ 6858000 h 6873063"/>
              <a:gd name="connsiteX8" fmla="*/ 0 w 4811598"/>
              <a:gd name="connsiteY8" fmla="*/ 0 h 6873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11598" h="6873063">
                <a:moveTo>
                  <a:pt x="0" y="0"/>
                </a:moveTo>
                <a:lnTo>
                  <a:pt x="1483163" y="0"/>
                </a:lnTo>
                <a:lnTo>
                  <a:pt x="1581150" y="0"/>
                </a:lnTo>
                <a:lnTo>
                  <a:pt x="4280990" y="3589"/>
                </a:lnTo>
                <a:cubicBezTo>
                  <a:pt x="5158758" y="2519792"/>
                  <a:pt x="4799145" y="5239534"/>
                  <a:pt x="4265724" y="6873063"/>
                </a:cubicBezTo>
                <a:lnTo>
                  <a:pt x="1581150" y="6858000"/>
                </a:lnTo>
                <a:lnTo>
                  <a:pt x="146685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EB6B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/>
            <a:endParaRPr lang="de-DE" sz="2400"/>
          </a:p>
        </p:txBody>
      </p:sp>
      <p:sp>
        <p:nvSpPr>
          <p:cNvPr id="5" name="Textfeld 4"/>
          <p:cNvSpPr txBox="1"/>
          <p:nvPr userDrawn="1"/>
        </p:nvSpPr>
        <p:spPr>
          <a:xfrm>
            <a:off x="5552628" y="884718"/>
            <a:ext cx="4034118" cy="461665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de-DE" sz="2400" cap="all" baseline="0">
                <a:latin typeface="+mj-lt"/>
              </a:rPr>
              <a:t>Ihr persönlicher Kontakt</a:t>
            </a:r>
          </a:p>
        </p:txBody>
      </p:sp>
      <p:grpSp>
        <p:nvGrpSpPr>
          <p:cNvPr id="48" name="Gruppieren 45"/>
          <p:cNvGrpSpPr/>
          <p:nvPr userDrawn="1"/>
        </p:nvGrpSpPr>
        <p:grpSpPr>
          <a:xfrm>
            <a:off x="8160227" y="1388401"/>
            <a:ext cx="4665060" cy="1179619"/>
            <a:chOff x="719572" y="1295472"/>
            <a:chExt cx="3810197" cy="884714"/>
          </a:xfrm>
        </p:grpSpPr>
        <p:sp>
          <p:nvSpPr>
            <p:cNvPr id="49" name="Rechteck 48"/>
            <p:cNvSpPr/>
            <p:nvPr/>
          </p:nvSpPr>
          <p:spPr>
            <a:xfrm>
              <a:off x="719572" y="1295472"/>
              <a:ext cx="3810197" cy="8847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800"/>
                </a:spcAft>
              </a:pPr>
              <a:r>
                <a:rPr lang="de-DE" sz="2400" dirty="0">
                  <a:latin typeface="+mn-lt"/>
                </a:rPr>
                <a:t>Studium Business Administration</a:t>
              </a:r>
            </a:p>
            <a:p>
              <a:r>
                <a:rPr lang="de-DE" sz="1333" dirty="0">
                  <a:latin typeface="+mn-lt"/>
                </a:rPr>
                <a:t>2013 Bachelor: Münster School </a:t>
              </a:r>
              <a:r>
                <a:rPr lang="de-DE" sz="1333" dirty="0" err="1">
                  <a:latin typeface="+mn-lt"/>
                </a:rPr>
                <a:t>of</a:t>
              </a:r>
              <a:r>
                <a:rPr lang="de-DE" sz="1333" dirty="0">
                  <a:latin typeface="+mn-lt"/>
                </a:rPr>
                <a:t> Business </a:t>
              </a:r>
            </a:p>
            <a:p>
              <a:r>
                <a:rPr lang="de-DE" sz="1333" dirty="0">
                  <a:latin typeface="+mn-lt"/>
                </a:rPr>
                <a:t>2015 Master: Münster School </a:t>
              </a:r>
              <a:r>
                <a:rPr lang="de-DE" sz="1333" dirty="0" err="1">
                  <a:latin typeface="+mn-lt"/>
                </a:rPr>
                <a:t>of</a:t>
              </a:r>
              <a:r>
                <a:rPr lang="de-DE" sz="1333" dirty="0">
                  <a:latin typeface="+mn-lt"/>
                </a:rPr>
                <a:t> Business </a:t>
              </a:r>
            </a:p>
            <a:p>
              <a:r>
                <a:rPr lang="de-DE" sz="1333" dirty="0">
                  <a:latin typeface="+mn-lt"/>
                </a:rPr>
                <a:t>2017 </a:t>
              </a:r>
              <a:r>
                <a:rPr lang="de-DE" sz="1333" dirty="0" err="1">
                  <a:latin typeface="+mn-lt"/>
                </a:rPr>
                <a:t>PhD</a:t>
              </a:r>
              <a:r>
                <a:rPr lang="de-DE" sz="1333" dirty="0">
                  <a:latin typeface="+mn-lt"/>
                </a:rPr>
                <a:t>: VU Amsterdam (in </a:t>
              </a:r>
              <a:r>
                <a:rPr lang="de-DE" sz="1333" dirty="0" err="1">
                  <a:latin typeface="+mn-lt"/>
                </a:rPr>
                <a:t>progress</a:t>
              </a:r>
              <a:r>
                <a:rPr lang="de-DE" sz="1333" dirty="0">
                  <a:latin typeface="+mn-lt"/>
                </a:rPr>
                <a:t>)</a:t>
              </a:r>
            </a:p>
          </p:txBody>
        </p:sp>
        <p:sp>
          <p:nvSpPr>
            <p:cNvPr id="50" name="Rechteck 49"/>
            <p:cNvSpPr/>
            <p:nvPr/>
          </p:nvSpPr>
          <p:spPr>
            <a:xfrm>
              <a:off x="719572" y="1551329"/>
              <a:ext cx="2940307" cy="18000"/>
            </a:xfrm>
            <a:prstGeom prst="rect">
              <a:avLst/>
            </a:prstGeom>
            <a:solidFill>
              <a:srgbClr val="EB6C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400" dirty="0">
                <a:ln>
                  <a:solidFill>
                    <a:srgbClr val="EB6C43"/>
                  </a:solidFill>
                </a:ln>
                <a:solidFill>
                  <a:srgbClr val="EB6C43"/>
                </a:solidFill>
                <a:latin typeface="+mn-lt"/>
              </a:endParaRPr>
            </a:p>
          </p:txBody>
        </p:sp>
      </p:grpSp>
      <p:grpSp>
        <p:nvGrpSpPr>
          <p:cNvPr id="51" name="Gruppieren 44"/>
          <p:cNvGrpSpPr/>
          <p:nvPr userDrawn="1"/>
        </p:nvGrpSpPr>
        <p:grpSpPr>
          <a:xfrm>
            <a:off x="8160225" y="2612149"/>
            <a:ext cx="3038012" cy="1179619"/>
            <a:chOff x="719571" y="2144499"/>
            <a:chExt cx="2506359" cy="884714"/>
          </a:xfrm>
        </p:grpSpPr>
        <p:sp>
          <p:nvSpPr>
            <p:cNvPr id="52" name="Rechteck 51"/>
            <p:cNvSpPr/>
            <p:nvPr/>
          </p:nvSpPr>
          <p:spPr>
            <a:xfrm>
              <a:off x="719572" y="2144499"/>
              <a:ext cx="2506358" cy="8847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800"/>
                </a:spcAft>
              </a:pPr>
              <a:r>
                <a:rPr lang="de-DE" sz="2400" dirty="0">
                  <a:latin typeface="+mn-lt"/>
                </a:rPr>
                <a:t>Berufserfahrung</a:t>
              </a:r>
            </a:p>
            <a:p>
              <a:r>
                <a:rPr lang="de-DE" sz="1333" dirty="0">
                  <a:latin typeface="Daxline Pro Normal" charset="0"/>
                </a:rPr>
                <a:t>2008 – 2012 Sound Brothers GmbH</a:t>
              </a:r>
            </a:p>
            <a:p>
              <a:r>
                <a:rPr lang="de-DE" sz="1333" dirty="0">
                  <a:latin typeface="Daxline Pro Normal" charset="0"/>
                </a:rPr>
                <a:t>2014 – 2016 Porsche AG &amp; MHP</a:t>
              </a:r>
            </a:p>
            <a:p>
              <a:r>
                <a:rPr lang="de-DE" sz="1333" dirty="0">
                  <a:latin typeface="Daxline Pro Normal" charset="0"/>
                </a:rPr>
                <a:t>2016 – 2017 </a:t>
              </a:r>
              <a:r>
                <a:rPr lang="de-DE" sz="1333" dirty="0" err="1">
                  <a:latin typeface="Daxline Pro Normal" charset="0"/>
                </a:rPr>
                <a:t>Freelancing</a:t>
              </a:r>
              <a:r>
                <a:rPr lang="de-DE" sz="1333" dirty="0">
                  <a:latin typeface="Daxline Pro Normal" charset="0"/>
                </a:rPr>
                <a:t> Data Scientist</a:t>
              </a: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19571" y="2418651"/>
              <a:ext cx="1544400" cy="18000"/>
            </a:xfrm>
            <a:prstGeom prst="rect">
              <a:avLst/>
            </a:prstGeom>
            <a:solidFill>
              <a:srgbClr val="EB6C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400" dirty="0">
                <a:ln>
                  <a:solidFill>
                    <a:srgbClr val="EB6C43"/>
                  </a:solidFill>
                </a:ln>
                <a:solidFill>
                  <a:srgbClr val="EB6C43"/>
                </a:solidFill>
                <a:latin typeface="+mn-lt"/>
              </a:endParaRPr>
            </a:p>
          </p:txBody>
        </p:sp>
      </p:grpSp>
      <p:grpSp>
        <p:nvGrpSpPr>
          <p:cNvPr id="54" name="Gruppieren 43"/>
          <p:cNvGrpSpPr/>
          <p:nvPr userDrawn="1"/>
        </p:nvGrpSpPr>
        <p:grpSpPr>
          <a:xfrm>
            <a:off x="8160226" y="4005066"/>
            <a:ext cx="3840431" cy="974498"/>
            <a:chOff x="719571" y="3296991"/>
            <a:chExt cx="3168354" cy="730873"/>
          </a:xfrm>
        </p:grpSpPr>
        <p:sp>
          <p:nvSpPr>
            <p:cNvPr id="55" name="Rechteck 54"/>
            <p:cNvSpPr/>
            <p:nvPr/>
          </p:nvSpPr>
          <p:spPr>
            <a:xfrm>
              <a:off x="719573" y="3296991"/>
              <a:ext cx="3168352" cy="7308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Aft>
                  <a:spcPts val="800"/>
                </a:spcAft>
              </a:pPr>
              <a:r>
                <a:rPr lang="de-DE" sz="2400" dirty="0">
                  <a:latin typeface="+mn-lt"/>
                </a:rPr>
                <a:t>Lehrtätigkeit</a:t>
              </a:r>
            </a:p>
            <a:p>
              <a:r>
                <a:rPr lang="de-DE" sz="1333" dirty="0">
                  <a:latin typeface="Daxline Pro Normal" charset="0"/>
                </a:rPr>
                <a:t>seit 2017 Dozent für Data Mining</a:t>
              </a:r>
            </a:p>
            <a:p>
              <a:r>
                <a:rPr lang="de-DE" sz="1333" dirty="0">
                  <a:latin typeface="Daxline Pro Normal" charset="0"/>
                </a:rPr>
                <a:t>an der Münster School </a:t>
              </a:r>
              <a:r>
                <a:rPr lang="de-DE" sz="1333" dirty="0" err="1">
                  <a:latin typeface="Daxline Pro Normal" charset="0"/>
                </a:rPr>
                <a:t>of</a:t>
              </a:r>
              <a:r>
                <a:rPr lang="de-DE" sz="1333" dirty="0">
                  <a:latin typeface="Daxline Pro Normal" charset="0"/>
                </a:rPr>
                <a:t> Business </a:t>
              </a:r>
            </a:p>
          </p:txBody>
        </p:sp>
        <p:sp>
          <p:nvSpPr>
            <p:cNvPr id="56" name="Rechteck 55"/>
            <p:cNvSpPr/>
            <p:nvPr/>
          </p:nvSpPr>
          <p:spPr>
            <a:xfrm>
              <a:off x="719571" y="3568291"/>
              <a:ext cx="1227600" cy="18000"/>
            </a:xfrm>
            <a:prstGeom prst="rect">
              <a:avLst/>
            </a:prstGeom>
            <a:solidFill>
              <a:srgbClr val="EB6C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400" dirty="0">
                <a:ln>
                  <a:solidFill>
                    <a:srgbClr val="EB6C43"/>
                  </a:solidFill>
                </a:ln>
                <a:solidFill>
                  <a:srgbClr val="EB6C43"/>
                </a:solidFill>
                <a:latin typeface="+mn-lt"/>
              </a:endParaRPr>
            </a:p>
          </p:txBody>
        </p:sp>
      </p:grpSp>
      <p:sp>
        <p:nvSpPr>
          <p:cNvPr id="57" name="Rechteck 56"/>
          <p:cNvSpPr/>
          <p:nvPr userDrawn="1"/>
        </p:nvSpPr>
        <p:spPr>
          <a:xfrm>
            <a:off x="8160227" y="5228828"/>
            <a:ext cx="2582758" cy="7693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800"/>
              </a:spcAft>
            </a:pPr>
            <a:r>
              <a:rPr lang="de-DE" sz="2400" dirty="0">
                <a:latin typeface="+mn-lt"/>
              </a:rPr>
              <a:t>Gründer</a:t>
            </a:r>
          </a:p>
          <a:p>
            <a:r>
              <a:rPr lang="de-DE" sz="1333" dirty="0">
                <a:latin typeface="+mn-lt"/>
              </a:rPr>
              <a:t>2017 Westphalia </a:t>
            </a:r>
            <a:r>
              <a:rPr lang="de-DE" sz="1333" dirty="0" err="1">
                <a:latin typeface="+mn-lt"/>
              </a:rPr>
              <a:t>DataLab</a:t>
            </a:r>
            <a:r>
              <a:rPr lang="de-DE" sz="1333" dirty="0">
                <a:latin typeface="+mn-lt"/>
              </a:rPr>
              <a:t> GmbH</a:t>
            </a:r>
          </a:p>
        </p:txBody>
      </p:sp>
      <p:sp>
        <p:nvSpPr>
          <p:cNvPr id="58" name="Rechteck 57"/>
          <p:cNvSpPr/>
          <p:nvPr userDrawn="1"/>
        </p:nvSpPr>
        <p:spPr>
          <a:xfrm>
            <a:off x="8160225" y="5564865"/>
            <a:ext cx="1008000" cy="24000"/>
          </a:xfrm>
          <a:prstGeom prst="rect">
            <a:avLst/>
          </a:prstGeom>
          <a:solidFill>
            <a:srgbClr val="EB6C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400" dirty="0">
              <a:ln>
                <a:solidFill>
                  <a:srgbClr val="EB6C43"/>
                </a:solidFill>
              </a:ln>
              <a:solidFill>
                <a:srgbClr val="EB6C43"/>
              </a:solidFill>
              <a:latin typeface="+mn-lt"/>
            </a:endParaRPr>
          </a:p>
        </p:txBody>
      </p:sp>
      <p:cxnSp>
        <p:nvCxnSpPr>
          <p:cNvPr id="59" name="Gerade Verbindung mit Pfeil 58"/>
          <p:cNvCxnSpPr/>
          <p:nvPr userDrawn="1"/>
        </p:nvCxnSpPr>
        <p:spPr>
          <a:xfrm>
            <a:off x="8160227" y="1388402"/>
            <a:ext cx="0" cy="4865101"/>
          </a:xfrm>
          <a:prstGeom prst="straightConnector1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feld 62"/>
          <p:cNvSpPr txBox="1"/>
          <p:nvPr userDrawn="1"/>
        </p:nvSpPr>
        <p:spPr>
          <a:xfrm>
            <a:off x="218872" y="3026691"/>
            <a:ext cx="427256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2400" b="1" kern="1200" cap="none" spc="131" baseline="0" dirty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rPr>
              <a:t>Westphalia </a:t>
            </a:r>
            <a:r>
              <a:rPr lang="de-DE" sz="2400" b="1" kern="1200" cap="none" spc="131" baseline="0" dirty="0" err="1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rPr>
              <a:t>DataLab</a:t>
            </a:r>
            <a:r>
              <a:rPr lang="de-DE" sz="2400" b="1" kern="1200" cap="none" spc="131" baseline="0" dirty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rPr>
              <a:t> GmbH</a:t>
            </a:r>
          </a:p>
          <a:p>
            <a:pPr algn="r"/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+mj-ea"/>
                <a:cs typeface="Arial" panose="020B0604020202020204" pitchFamily="34" charset="0"/>
              </a:rPr>
              <a:t>Regina-</a:t>
            </a:r>
            <a:r>
              <a:rPr lang="de-DE" sz="1600" b="1" kern="1200" cap="none" spc="131" baseline="0" dirty="0" err="1">
                <a:solidFill>
                  <a:schemeClr val="bg1"/>
                </a:solidFill>
                <a:latin typeface="+mn-lt"/>
                <a:ea typeface="+mj-ea"/>
                <a:cs typeface="Arial" panose="020B0604020202020204" pitchFamily="34" charset="0"/>
              </a:rPr>
              <a:t>Protmann</a:t>
            </a:r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+mj-ea"/>
                <a:cs typeface="Arial" panose="020B0604020202020204" pitchFamily="34" charset="0"/>
              </a:rPr>
              <a:t>-Straße 16</a:t>
            </a:r>
          </a:p>
          <a:p>
            <a:pPr algn="r"/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+mj-ea"/>
                <a:cs typeface="Arial" panose="020B0604020202020204" pitchFamily="34" charset="0"/>
              </a:rPr>
              <a:t>48159 Münster</a:t>
            </a:r>
          </a:p>
          <a:p>
            <a:pPr algn="r"/>
            <a:endParaRPr lang="de-DE" sz="1600" b="1" kern="1200" cap="none" spc="131" baseline="0" dirty="0">
              <a:solidFill>
                <a:schemeClr val="bg1"/>
              </a:solidFill>
              <a:latin typeface="+mn-lt"/>
              <a:ea typeface="+mj-ea"/>
              <a:cs typeface="Arial" panose="020B0604020202020204" pitchFamily="34" charset="0"/>
            </a:endParaRPr>
          </a:p>
          <a:p>
            <a:pPr algn="r" defTabSz="914354" rtl="0" eaLnBrk="1" latinLnBrk="0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DaxlinePro-Regular" charset="0"/>
                <a:cs typeface="DaxlinePro-Regular" charset="0"/>
                <a:hlinkClick r:id="rId2"/>
              </a:rPr>
              <a:t>info@westphalia-datalab.com</a:t>
            </a:r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DaxlinePro-Regular" charset="0"/>
                <a:cs typeface="DaxlinePro-Regular" charset="0"/>
              </a:rPr>
              <a:t/>
            </a:r>
            <a:b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DaxlinePro-Regular" charset="0"/>
                <a:cs typeface="DaxlinePro-Regular" charset="0"/>
              </a:rPr>
            </a:br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DaxlinePro-Regular" charset="0"/>
                <a:cs typeface="DaxlinePro-Regular" charset="0"/>
                <a:hlinkClick r:id="rId3"/>
              </a:rPr>
              <a:t>www.westphalia-datalab.com</a:t>
            </a:r>
            <a:endParaRPr lang="de-DE" sz="1600" b="1" kern="1200" cap="none" spc="131" baseline="0" dirty="0">
              <a:solidFill>
                <a:schemeClr val="bg1"/>
              </a:solidFill>
              <a:latin typeface="+mn-lt"/>
              <a:ea typeface="DaxlinePro-Regular" charset="0"/>
              <a:cs typeface="DaxlinePro-Regular" charset="0"/>
            </a:endParaRPr>
          </a:p>
        </p:txBody>
      </p:sp>
      <p:sp>
        <p:nvSpPr>
          <p:cNvPr id="21" name="Rechteck 20"/>
          <p:cNvSpPr/>
          <p:nvPr userDrawn="1"/>
        </p:nvSpPr>
        <p:spPr>
          <a:xfrm>
            <a:off x="5222523" y="3367771"/>
            <a:ext cx="2745685" cy="26259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4000" rIns="24000" rtlCol="0" anchor="ctr"/>
          <a:lstStyle/>
          <a:p>
            <a:pPr lvl="0" algn="ctr"/>
            <a:r>
              <a:rPr lang="de-DE" sz="1867" b="1" dirty="0">
                <a:solidFill>
                  <a:srgbClr val="000000"/>
                </a:solidFill>
                <a:latin typeface="+mj-lt"/>
              </a:rPr>
              <a:t>Cornelius Brosche</a:t>
            </a:r>
          </a:p>
          <a:p>
            <a:pPr lvl="0" algn="ctr"/>
            <a:endParaRPr lang="de-DE" sz="1333" dirty="0">
              <a:solidFill>
                <a:srgbClr val="000000"/>
              </a:solidFill>
              <a:latin typeface="+mn-lt"/>
            </a:endParaRPr>
          </a:p>
          <a:p>
            <a:pPr lvl="0" algn="ctr"/>
            <a:r>
              <a:rPr lang="de-DE" sz="1333" dirty="0">
                <a:solidFill>
                  <a:srgbClr val="000000"/>
                </a:solidFill>
                <a:latin typeface="+mn-lt"/>
              </a:rPr>
              <a:t>Gründer &amp; Geschäftsführer</a:t>
            </a:r>
          </a:p>
          <a:p>
            <a:pPr lvl="0" algn="ctr"/>
            <a:endParaRPr lang="de-DE" sz="1333" dirty="0">
              <a:solidFill>
                <a:srgbClr val="000000"/>
              </a:solidFill>
              <a:latin typeface="+mn-lt"/>
            </a:endParaRPr>
          </a:p>
          <a:p>
            <a:pPr lvl="0" algn="ctr"/>
            <a:r>
              <a:rPr lang="de-DE" sz="1333" dirty="0">
                <a:solidFill>
                  <a:srgbClr val="000000"/>
                </a:solidFill>
                <a:latin typeface="+mn-lt"/>
              </a:rPr>
              <a:t>Experte in Big Data Analytics und Softwareentwicklung</a:t>
            </a:r>
          </a:p>
          <a:p>
            <a:pPr lvl="0" algn="ctr"/>
            <a:endParaRPr lang="de-DE" sz="1333" dirty="0">
              <a:solidFill>
                <a:srgbClr val="000000"/>
              </a:solidFill>
              <a:latin typeface="+mn-lt"/>
            </a:endParaRPr>
          </a:p>
          <a:p>
            <a:pPr algn="ctr"/>
            <a:r>
              <a:rPr lang="de-DE" sz="1333" dirty="0">
                <a:solidFill>
                  <a:srgbClr val="000000"/>
                </a:solidFill>
                <a:latin typeface="+mn-lt"/>
              </a:rPr>
              <a:t>Mobil: </a:t>
            </a:r>
            <a:r>
              <a:rPr lang="de-DE" sz="1333" dirty="0">
                <a:solidFill>
                  <a:srgbClr val="000000"/>
                </a:solidFill>
                <a:latin typeface="+mn-lt"/>
                <a:ea typeface="DaxlinePro-Regular" charset="0"/>
                <a:cs typeface="DaxlinePro-Regular" charset="0"/>
              </a:rPr>
              <a:t>+49 (0) 151</a:t>
            </a:r>
            <a:r>
              <a:rPr lang="de-DE" sz="1333" baseline="0" dirty="0">
                <a:solidFill>
                  <a:srgbClr val="000000"/>
                </a:solidFill>
                <a:latin typeface="+mn-lt"/>
                <a:ea typeface="DaxlinePro-Regular" charset="0"/>
                <a:cs typeface="DaxlinePro-Regular" charset="0"/>
              </a:rPr>
              <a:t> 689 698 80</a:t>
            </a:r>
            <a:endParaRPr lang="de-DE" sz="1333" dirty="0">
              <a:solidFill>
                <a:srgbClr val="000000"/>
              </a:solidFill>
              <a:latin typeface="+mn-lt"/>
              <a:ea typeface="DaxlinePro-Regular" charset="0"/>
              <a:cs typeface="DaxlinePro-Regular" charset="0"/>
            </a:endParaRPr>
          </a:p>
          <a:p>
            <a:pPr lvl="0" algn="ctr"/>
            <a:endParaRPr lang="de-DE" sz="1333" dirty="0">
              <a:solidFill>
                <a:srgbClr val="000000"/>
              </a:solidFill>
              <a:latin typeface="+mn-lt"/>
            </a:endParaRPr>
          </a:p>
          <a:p>
            <a:pPr lvl="0" algn="ctr"/>
            <a:r>
              <a:rPr lang="de-DE" sz="1333" dirty="0">
                <a:solidFill>
                  <a:srgbClr val="000000"/>
                </a:solidFill>
                <a:latin typeface="+mn-lt"/>
                <a:hlinkClick r:id="rId2"/>
              </a:rPr>
              <a:t>brosche@westphalia-datalab.com</a:t>
            </a:r>
            <a:endParaRPr lang="de-DE" sz="1333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22" name="Bild 21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52628" y="1388402"/>
            <a:ext cx="1967961" cy="1979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94155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Acht Felder mit Faz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87414-F408-45E4-AE2F-ACDD97053ED4}" type="slidenum">
              <a:rPr lang="de-DE" noProof="0" smtClean="0"/>
              <a:pPr/>
              <a:t>‹Nr.›</a:t>
            </a:fld>
            <a:endParaRPr lang="de-DE" noProof="0" dirty="0"/>
          </a:p>
        </p:txBody>
      </p:sp>
      <p:sp>
        <p:nvSpPr>
          <p:cNvPr id="14" name="Freihandform 13"/>
          <p:cNvSpPr/>
          <p:nvPr userDrawn="1"/>
        </p:nvSpPr>
        <p:spPr>
          <a:xfrm>
            <a:off x="1" y="0"/>
            <a:ext cx="4811599" cy="6873063"/>
          </a:xfrm>
          <a:custGeom>
            <a:avLst/>
            <a:gdLst>
              <a:gd name="connsiteX0" fmla="*/ 0 w 5124450"/>
              <a:gd name="connsiteY0" fmla="*/ 0 h 6858000"/>
              <a:gd name="connsiteX1" fmla="*/ 1483163 w 5124450"/>
              <a:gd name="connsiteY1" fmla="*/ 0 h 6858000"/>
              <a:gd name="connsiteX2" fmla="*/ 1581150 w 5124450"/>
              <a:gd name="connsiteY2" fmla="*/ 0 h 6858000"/>
              <a:gd name="connsiteX3" fmla="*/ 4022327 w 5124450"/>
              <a:gd name="connsiteY3" fmla="*/ 0 h 6858000"/>
              <a:gd name="connsiteX4" fmla="*/ 4078788 w 5124450"/>
              <a:gd name="connsiteY4" fmla="*/ 59923 h 6858000"/>
              <a:gd name="connsiteX5" fmla="*/ 5124450 w 5124450"/>
              <a:gd name="connsiteY5" fmla="*/ 3495675 h 6858000"/>
              <a:gd name="connsiteX6" fmla="*/ 4261370 w 5124450"/>
              <a:gd name="connsiteY6" fmla="*/ 6692905 h 6858000"/>
              <a:gd name="connsiteX7" fmla="*/ 4134994 w 5124450"/>
              <a:gd name="connsiteY7" fmla="*/ 6858000 h 6858000"/>
              <a:gd name="connsiteX8" fmla="*/ 1581150 w 5124450"/>
              <a:gd name="connsiteY8" fmla="*/ 6858000 h 6858000"/>
              <a:gd name="connsiteX9" fmla="*/ 1466850 w 5124450"/>
              <a:gd name="connsiteY9" fmla="*/ 6858000 h 6858000"/>
              <a:gd name="connsiteX10" fmla="*/ 0 w 5124450"/>
              <a:gd name="connsiteY10" fmla="*/ 6858000 h 6858000"/>
              <a:gd name="connsiteX0" fmla="*/ 0 w 5136847"/>
              <a:gd name="connsiteY0" fmla="*/ 0 h 6858000"/>
              <a:gd name="connsiteX1" fmla="*/ 1483163 w 5136847"/>
              <a:gd name="connsiteY1" fmla="*/ 0 h 6858000"/>
              <a:gd name="connsiteX2" fmla="*/ 1581150 w 5136847"/>
              <a:gd name="connsiteY2" fmla="*/ 0 h 6858000"/>
              <a:gd name="connsiteX3" fmla="*/ 4022327 w 5136847"/>
              <a:gd name="connsiteY3" fmla="*/ 0 h 6858000"/>
              <a:gd name="connsiteX4" fmla="*/ 4507413 w 5136847"/>
              <a:gd name="connsiteY4" fmla="*/ 12298 h 6858000"/>
              <a:gd name="connsiteX5" fmla="*/ 5124450 w 5136847"/>
              <a:gd name="connsiteY5" fmla="*/ 3495675 h 6858000"/>
              <a:gd name="connsiteX6" fmla="*/ 4261370 w 5136847"/>
              <a:gd name="connsiteY6" fmla="*/ 6692905 h 6858000"/>
              <a:gd name="connsiteX7" fmla="*/ 4134994 w 5136847"/>
              <a:gd name="connsiteY7" fmla="*/ 6858000 h 6858000"/>
              <a:gd name="connsiteX8" fmla="*/ 1581150 w 5136847"/>
              <a:gd name="connsiteY8" fmla="*/ 6858000 h 6858000"/>
              <a:gd name="connsiteX9" fmla="*/ 1466850 w 5136847"/>
              <a:gd name="connsiteY9" fmla="*/ 6858000 h 6858000"/>
              <a:gd name="connsiteX10" fmla="*/ 0 w 5136847"/>
              <a:gd name="connsiteY10" fmla="*/ 6858000 h 6858000"/>
              <a:gd name="connsiteX11" fmla="*/ 0 w 5136847"/>
              <a:gd name="connsiteY11" fmla="*/ 0 h 6858000"/>
              <a:gd name="connsiteX0" fmla="*/ 0 w 4739784"/>
              <a:gd name="connsiteY0" fmla="*/ 0 h 6858000"/>
              <a:gd name="connsiteX1" fmla="*/ 1483163 w 4739784"/>
              <a:gd name="connsiteY1" fmla="*/ 0 h 6858000"/>
              <a:gd name="connsiteX2" fmla="*/ 1581150 w 4739784"/>
              <a:gd name="connsiteY2" fmla="*/ 0 h 6858000"/>
              <a:gd name="connsiteX3" fmla="*/ 4022327 w 4739784"/>
              <a:gd name="connsiteY3" fmla="*/ 0 h 6858000"/>
              <a:gd name="connsiteX4" fmla="*/ 4507413 w 4739784"/>
              <a:gd name="connsiteY4" fmla="*/ 12298 h 6858000"/>
              <a:gd name="connsiteX5" fmla="*/ 4248150 w 4739784"/>
              <a:gd name="connsiteY5" fmla="*/ 3324225 h 6858000"/>
              <a:gd name="connsiteX6" fmla="*/ 4261370 w 4739784"/>
              <a:gd name="connsiteY6" fmla="*/ 6692905 h 6858000"/>
              <a:gd name="connsiteX7" fmla="*/ 4134994 w 4739784"/>
              <a:gd name="connsiteY7" fmla="*/ 6858000 h 6858000"/>
              <a:gd name="connsiteX8" fmla="*/ 1581150 w 4739784"/>
              <a:gd name="connsiteY8" fmla="*/ 6858000 h 6858000"/>
              <a:gd name="connsiteX9" fmla="*/ 1466850 w 4739784"/>
              <a:gd name="connsiteY9" fmla="*/ 6858000 h 6858000"/>
              <a:gd name="connsiteX10" fmla="*/ 0 w 4739784"/>
              <a:gd name="connsiteY10" fmla="*/ 6858000 h 6858000"/>
              <a:gd name="connsiteX11" fmla="*/ 0 w 4739784"/>
              <a:gd name="connsiteY11" fmla="*/ 0 h 6858000"/>
              <a:gd name="connsiteX0" fmla="*/ 0 w 4612252"/>
              <a:gd name="connsiteY0" fmla="*/ 0 h 6858000"/>
              <a:gd name="connsiteX1" fmla="*/ 1483163 w 4612252"/>
              <a:gd name="connsiteY1" fmla="*/ 0 h 6858000"/>
              <a:gd name="connsiteX2" fmla="*/ 1581150 w 4612252"/>
              <a:gd name="connsiteY2" fmla="*/ 0 h 6858000"/>
              <a:gd name="connsiteX3" fmla="*/ 4022327 w 4612252"/>
              <a:gd name="connsiteY3" fmla="*/ 0 h 6858000"/>
              <a:gd name="connsiteX4" fmla="*/ 4507413 w 4612252"/>
              <a:gd name="connsiteY4" fmla="*/ 12298 h 6858000"/>
              <a:gd name="connsiteX5" fmla="*/ 2676525 w 4612252"/>
              <a:gd name="connsiteY5" fmla="*/ 3505200 h 6858000"/>
              <a:gd name="connsiteX6" fmla="*/ 4261370 w 4612252"/>
              <a:gd name="connsiteY6" fmla="*/ 6692905 h 6858000"/>
              <a:gd name="connsiteX7" fmla="*/ 4134994 w 4612252"/>
              <a:gd name="connsiteY7" fmla="*/ 6858000 h 6858000"/>
              <a:gd name="connsiteX8" fmla="*/ 1581150 w 4612252"/>
              <a:gd name="connsiteY8" fmla="*/ 6858000 h 6858000"/>
              <a:gd name="connsiteX9" fmla="*/ 1466850 w 4612252"/>
              <a:gd name="connsiteY9" fmla="*/ 6858000 h 6858000"/>
              <a:gd name="connsiteX10" fmla="*/ 0 w 4612252"/>
              <a:gd name="connsiteY10" fmla="*/ 6858000 h 6858000"/>
              <a:gd name="connsiteX11" fmla="*/ 0 w 4612252"/>
              <a:gd name="connsiteY11" fmla="*/ 0 h 6858000"/>
              <a:gd name="connsiteX0" fmla="*/ 0 w 5181280"/>
              <a:gd name="connsiteY0" fmla="*/ 0 h 6858000"/>
              <a:gd name="connsiteX1" fmla="*/ 1483163 w 5181280"/>
              <a:gd name="connsiteY1" fmla="*/ 0 h 6858000"/>
              <a:gd name="connsiteX2" fmla="*/ 1581150 w 5181280"/>
              <a:gd name="connsiteY2" fmla="*/ 0 h 6858000"/>
              <a:gd name="connsiteX3" fmla="*/ 4022327 w 5181280"/>
              <a:gd name="connsiteY3" fmla="*/ 0 h 6858000"/>
              <a:gd name="connsiteX4" fmla="*/ 4507413 w 5181280"/>
              <a:gd name="connsiteY4" fmla="*/ 12298 h 6858000"/>
              <a:gd name="connsiteX5" fmla="*/ 5172075 w 5181280"/>
              <a:gd name="connsiteY5" fmla="*/ 3448050 h 6858000"/>
              <a:gd name="connsiteX6" fmla="*/ 4261370 w 5181280"/>
              <a:gd name="connsiteY6" fmla="*/ 6692905 h 6858000"/>
              <a:gd name="connsiteX7" fmla="*/ 4134994 w 5181280"/>
              <a:gd name="connsiteY7" fmla="*/ 6858000 h 6858000"/>
              <a:gd name="connsiteX8" fmla="*/ 1581150 w 5181280"/>
              <a:gd name="connsiteY8" fmla="*/ 6858000 h 6858000"/>
              <a:gd name="connsiteX9" fmla="*/ 1466850 w 5181280"/>
              <a:gd name="connsiteY9" fmla="*/ 6858000 h 6858000"/>
              <a:gd name="connsiteX10" fmla="*/ 0 w 5181280"/>
              <a:gd name="connsiteY10" fmla="*/ 6858000 h 6858000"/>
              <a:gd name="connsiteX11" fmla="*/ 0 w 5181280"/>
              <a:gd name="connsiteY11" fmla="*/ 0 h 6858000"/>
              <a:gd name="connsiteX0" fmla="*/ 0 w 4512130"/>
              <a:gd name="connsiteY0" fmla="*/ 0 h 6858000"/>
              <a:gd name="connsiteX1" fmla="*/ 1483163 w 4512130"/>
              <a:gd name="connsiteY1" fmla="*/ 0 h 6858000"/>
              <a:gd name="connsiteX2" fmla="*/ 1581150 w 4512130"/>
              <a:gd name="connsiteY2" fmla="*/ 0 h 6858000"/>
              <a:gd name="connsiteX3" fmla="*/ 4022327 w 4512130"/>
              <a:gd name="connsiteY3" fmla="*/ 0 h 6858000"/>
              <a:gd name="connsiteX4" fmla="*/ 4507413 w 4512130"/>
              <a:gd name="connsiteY4" fmla="*/ 12298 h 6858000"/>
              <a:gd name="connsiteX5" fmla="*/ 4261370 w 4512130"/>
              <a:gd name="connsiteY5" fmla="*/ 6692905 h 6858000"/>
              <a:gd name="connsiteX6" fmla="*/ 4134994 w 4512130"/>
              <a:gd name="connsiteY6" fmla="*/ 6858000 h 6858000"/>
              <a:gd name="connsiteX7" fmla="*/ 1581150 w 4512130"/>
              <a:gd name="connsiteY7" fmla="*/ 6858000 h 6858000"/>
              <a:gd name="connsiteX8" fmla="*/ 1466850 w 4512130"/>
              <a:gd name="connsiteY8" fmla="*/ 6858000 h 6858000"/>
              <a:gd name="connsiteX9" fmla="*/ 0 w 4512130"/>
              <a:gd name="connsiteY9" fmla="*/ 6858000 h 6858000"/>
              <a:gd name="connsiteX10" fmla="*/ 0 w 4512130"/>
              <a:gd name="connsiteY10" fmla="*/ 0 h 6858000"/>
              <a:gd name="connsiteX0" fmla="*/ 0 w 4508843"/>
              <a:gd name="connsiteY0" fmla="*/ 0 h 7092955"/>
              <a:gd name="connsiteX1" fmla="*/ 1483163 w 4508843"/>
              <a:gd name="connsiteY1" fmla="*/ 0 h 7092955"/>
              <a:gd name="connsiteX2" fmla="*/ 1581150 w 4508843"/>
              <a:gd name="connsiteY2" fmla="*/ 0 h 7092955"/>
              <a:gd name="connsiteX3" fmla="*/ 4022327 w 4508843"/>
              <a:gd name="connsiteY3" fmla="*/ 0 h 7092955"/>
              <a:gd name="connsiteX4" fmla="*/ 4507413 w 4508843"/>
              <a:gd name="connsiteY4" fmla="*/ 12298 h 7092955"/>
              <a:gd name="connsiteX5" fmla="*/ 3680345 w 4508843"/>
              <a:gd name="connsiteY5" fmla="*/ 7092955 h 7092955"/>
              <a:gd name="connsiteX6" fmla="*/ 4134994 w 4508843"/>
              <a:gd name="connsiteY6" fmla="*/ 6858000 h 7092955"/>
              <a:gd name="connsiteX7" fmla="*/ 1581150 w 4508843"/>
              <a:gd name="connsiteY7" fmla="*/ 6858000 h 7092955"/>
              <a:gd name="connsiteX8" fmla="*/ 1466850 w 4508843"/>
              <a:gd name="connsiteY8" fmla="*/ 6858000 h 7092955"/>
              <a:gd name="connsiteX9" fmla="*/ 0 w 4508843"/>
              <a:gd name="connsiteY9" fmla="*/ 6858000 h 7092955"/>
              <a:gd name="connsiteX10" fmla="*/ 0 w 4508843"/>
              <a:gd name="connsiteY10" fmla="*/ 0 h 7092955"/>
              <a:gd name="connsiteX0" fmla="*/ 0 w 4508843"/>
              <a:gd name="connsiteY0" fmla="*/ 0 h 7092955"/>
              <a:gd name="connsiteX1" fmla="*/ 1483163 w 4508843"/>
              <a:gd name="connsiteY1" fmla="*/ 0 h 7092955"/>
              <a:gd name="connsiteX2" fmla="*/ 1581150 w 4508843"/>
              <a:gd name="connsiteY2" fmla="*/ 0 h 7092955"/>
              <a:gd name="connsiteX3" fmla="*/ 4022327 w 4508843"/>
              <a:gd name="connsiteY3" fmla="*/ 0 h 7092955"/>
              <a:gd name="connsiteX4" fmla="*/ 4507413 w 4508843"/>
              <a:gd name="connsiteY4" fmla="*/ 12298 h 7092955"/>
              <a:gd name="connsiteX5" fmla="*/ 3680345 w 4508843"/>
              <a:gd name="connsiteY5" fmla="*/ 7092955 h 7092955"/>
              <a:gd name="connsiteX6" fmla="*/ 1581150 w 4508843"/>
              <a:gd name="connsiteY6" fmla="*/ 6858000 h 7092955"/>
              <a:gd name="connsiteX7" fmla="*/ 1466850 w 4508843"/>
              <a:gd name="connsiteY7" fmla="*/ 6858000 h 7092955"/>
              <a:gd name="connsiteX8" fmla="*/ 0 w 4508843"/>
              <a:gd name="connsiteY8" fmla="*/ 6858000 h 7092955"/>
              <a:gd name="connsiteX9" fmla="*/ 0 w 4508843"/>
              <a:gd name="connsiteY9" fmla="*/ 0 h 7092955"/>
              <a:gd name="connsiteX0" fmla="*/ 0 w 4508752"/>
              <a:gd name="connsiteY0" fmla="*/ 0 h 6858000"/>
              <a:gd name="connsiteX1" fmla="*/ 1483163 w 4508752"/>
              <a:gd name="connsiteY1" fmla="*/ 0 h 6858000"/>
              <a:gd name="connsiteX2" fmla="*/ 1581150 w 4508752"/>
              <a:gd name="connsiteY2" fmla="*/ 0 h 6858000"/>
              <a:gd name="connsiteX3" fmla="*/ 4022327 w 4508752"/>
              <a:gd name="connsiteY3" fmla="*/ 0 h 6858000"/>
              <a:gd name="connsiteX4" fmla="*/ 4507413 w 4508752"/>
              <a:gd name="connsiteY4" fmla="*/ 12298 h 6858000"/>
              <a:gd name="connsiteX5" fmla="*/ 3623195 w 4508752"/>
              <a:gd name="connsiteY5" fmla="*/ 6845305 h 6858000"/>
              <a:gd name="connsiteX6" fmla="*/ 1581150 w 4508752"/>
              <a:gd name="connsiteY6" fmla="*/ 6858000 h 6858000"/>
              <a:gd name="connsiteX7" fmla="*/ 1466850 w 4508752"/>
              <a:gd name="connsiteY7" fmla="*/ 6858000 h 6858000"/>
              <a:gd name="connsiteX8" fmla="*/ 0 w 4508752"/>
              <a:gd name="connsiteY8" fmla="*/ 6858000 h 6858000"/>
              <a:gd name="connsiteX9" fmla="*/ 0 w 4508752"/>
              <a:gd name="connsiteY9" fmla="*/ 0 h 6858000"/>
              <a:gd name="connsiteX0" fmla="*/ 0 w 4540345"/>
              <a:gd name="connsiteY0" fmla="*/ 0 h 6858000"/>
              <a:gd name="connsiteX1" fmla="*/ 1483163 w 4540345"/>
              <a:gd name="connsiteY1" fmla="*/ 0 h 6858000"/>
              <a:gd name="connsiteX2" fmla="*/ 1581150 w 4540345"/>
              <a:gd name="connsiteY2" fmla="*/ 0 h 6858000"/>
              <a:gd name="connsiteX3" fmla="*/ 4022327 w 4540345"/>
              <a:gd name="connsiteY3" fmla="*/ 0 h 6858000"/>
              <a:gd name="connsiteX4" fmla="*/ 4507413 w 4540345"/>
              <a:gd name="connsiteY4" fmla="*/ 12298 h 6858000"/>
              <a:gd name="connsiteX5" fmla="*/ 3623195 w 4540345"/>
              <a:gd name="connsiteY5" fmla="*/ 6845305 h 6858000"/>
              <a:gd name="connsiteX6" fmla="*/ 1581150 w 4540345"/>
              <a:gd name="connsiteY6" fmla="*/ 6858000 h 6858000"/>
              <a:gd name="connsiteX7" fmla="*/ 1466850 w 4540345"/>
              <a:gd name="connsiteY7" fmla="*/ 6858000 h 6858000"/>
              <a:gd name="connsiteX8" fmla="*/ 0 w 4540345"/>
              <a:gd name="connsiteY8" fmla="*/ 6858000 h 6858000"/>
              <a:gd name="connsiteX9" fmla="*/ 0 w 4540345"/>
              <a:gd name="connsiteY9" fmla="*/ 0 h 6858000"/>
              <a:gd name="connsiteX0" fmla="*/ 0 w 4864843"/>
              <a:gd name="connsiteY0" fmla="*/ 0 h 6858000"/>
              <a:gd name="connsiteX1" fmla="*/ 1483163 w 4864843"/>
              <a:gd name="connsiteY1" fmla="*/ 0 h 6858000"/>
              <a:gd name="connsiteX2" fmla="*/ 1581150 w 4864843"/>
              <a:gd name="connsiteY2" fmla="*/ 0 h 6858000"/>
              <a:gd name="connsiteX3" fmla="*/ 4022327 w 4864843"/>
              <a:gd name="connsiteY3" fmla="*/ 0 h 6858000"/>
              <a:gd name="connsiteX4" fmla="*/ 4507413 w 4864843"/>
              <a:gd name="connsiteY4" fmla="*/ 12298 h 6858000"/>
              <a:gd name="connsiteX5" fmla="*/ 3623195 w 4864843"/>
              <a:gd name="connsiteY5" fmla="*/ 6845305 h 6858000"/>
              <a:gd name="connsiteX6" fmla="*/ 1581150 w 4864843"/>
              <a:gd name="connsiteY6" fmla="*/ 6858000 h 6858000"/>
              <a:gd name="connsiteX7" fmla="*/ 1466850 w 4864843"/>
              <a:gd name="connsiteY7" fmla="*/ 6858000 h 6858000"/>
              <a:gd name="connsiteX8" fmla="*/ 0 w 4864843"/>
              <a:gd name="connsiteY8" fmla="*/ 6858000 h 6858000"/>
              <a:gd name="connsiteX9" fmla="*/ 0 w 4864843"/>
              <a:gd name="connsiteY9" fmla="*/ 0 h 6858000"/>
              <a:gd name="connsiteX0" fmla="*/ 0 w 5018804"/>
              <a:gd name="connsiteY0" fmla="*/ 0 h 6864355"/>
              <a:gd name="connsiteX1" fmla="*/ 1483163 w 5018804"/>
              <a:gd name="connsiteY1" fmla="*/ 0 h 6864355"/>
              <a:gd name="connsiteX2" fmla="*/ 1581150 w 5018804"/>
              <a:gd name="connsiteY2" fmla="*/ 0 h 6864355"/>
              <a:gd name="connsiteX3" fmla="*/ 4022327 w 5018804"/>
              <a:gd name="connsiteY3" fmla="*/ 0 h 6864355"/>
              <a:gd name="connsiteX4" fmla="*/ 4507413 w 5018804"/>
              <a:gd name="connsiteY4" fmla="*/ 12298 h 6864355"/>
              <a:gd name="connsiteX5" fmla="*/ 4108970 w 5018804"/>
              <a:gd name="connsiteY5" fmla="*/ 6864355 h 6864355"/>
              <a:gd name="connsiteX6" fmla="*/ 1581150 w 5018804"/>
              <a:gd name="connsiteY6" fmla="*/ 6858000 h 6864355"/>
              <a:gd name="connsiteX7" fmla="*/ 1466850 w 5018804"/>
              <a:gd name="connsiteY7" fmla="*/ 6858000 h 6864355"/>
              <a:gd name="connsiteX8" fmla="*/ 0 w 5018804"/>
              <a:gd name="connsiteY8" fmla="*/ 6858000 h 6864355"/>
              <a:gd name="connsiteX9" fmla="*/ 0 w 5018804"/>
              <a:gd name="connsiteY9" fmla="*/ 0 h 6864355"/>
              <a:gd name="connsiteX0" fmla="*/ 0 w 4993209"/>
              <a:gd name="connsiteY0" fmla="*/ 2623 h 6866978"/>
              <a:gd name="connsiteX1" fmla="*/ 1483163 w 4993209"/>
              <a:gd name="connsiteY1" fmla="*/ 2623 h 6866978"/>
              <a:gd name="connsiteX2" fmla="*/ 1581150 w 4993209"/>
              <a:gd name="connsiteY2" fmla="*/ 2623 h 6866978"/>
              <a:gd name="connsiteX3" fmla="*/ 4022327 w 4993209"/>
              <a:gd name="connsiteY3" fmla="*/ 2623 h 6866978"/>
              <a:gd name="connsiteX4" fmla="*/ 4463870 w 4993209"/>
              <a:gd name="connsiteY4" fmla="*/ 6212 h 6866978"/>
              <a:gd name="connsiteX5" fmla="*/ 4108970 w 4993209"/>
              <a:gd name="connsiteY5" fmla="*/ 6866978 h 6866978"/>
              <a:gd name="connsiteX6" fmla="*/ 1581150 w 4993209"/>
              <a:gd name="connsiteY6" fmla="*/ 6860623 h 6866978"/>
              <a:gd name="connsiteX7" fmla="*/ 1466850 w 4993209"/>
              <a:gd name="connsiteY7" fmla="*/ 6860623 h 6866978"/>
              <a:gd name="connsiteX8" fmla="*/ 0 w 4993209"/>
              <a:gd name="connsiteY8" fmla="*/ 6860623 h 6866978"/>
              <a:gd name="connsiteX9" fmla="*/ 0 w 4993209"/>
              <a:gd name="connsiteY9" fmla="*/ 2623 h 6866978"/>
              <a:gd name="connsiteX0" fmla="*/ 0 w 4993209"/>
              <a:gd name="connsiteY0" fmla="*/ 0 h 6864355"/>
              <a:gd name="connsiteX1" fmla="*/ 1483163 w 4993209"/>
              <a:gd name="connsiteY1" fmla="*/ 0 h 6864355"/>
              <a:gd name="connsiteX2" fmla="*/ 1581150 w 4993209"/>
              <a:gd name="connsiteY2" fmla="*/ 0 h 6864355"/>
              <a:gd name="connsiteX3" fmla="*/ 4463870 w 4993209"/>
              <a:gd name="connsiteY3" fmla="*/ 3589 h 6864355"/>
              <a:gd name="connsiteX4" fmla="*/ 4108970 w 4993209"/>
              <a:gd name="connsiteY4" fmla="*/ 6864355 h 6864355"/>
              <a:gd name="connsiteX5" fmla="*/ 1581150 w 4993209"/>
              <a:gd name="connsiteY5" fmla="*/ 6858000 h 6864355"/>
              <a:gd name="connsiteX6" fmla="*/ 1466850 w 4993209"/>
              <a:gd name="connsiteY6" fmla="*/ 6858000 h 6864355"/>
              <a:gd name="connsiteX7" fmla="*/ 0 w 4993209"/>
              <a:gd name="connsiteY7" fmla="*/ 6858000 h 6864355"/>
              <a:gd name="connsiteX8" fmla="*/ 0 w 4993209"/>
              <a:gd name="connsiteY8" fmla="*/ 0 h 6864355"/>
              <a:gd name="connsiteX0" fmla="*/ 0 w 5064123"/>
              <a:gd name="connsiteY0" fmla="*/ 0 h 6873063"/>
              <a:gd name="connsiteX1" fmla="*/ 1483163 w 5064123"/>
              <a:gd name="connsiteY1" fmla="*/ 0 h 6873063"/>
              <a:gd name="connsiteX2" fmla="*/ 1581150 w 5064123"/>
              <a:gd name="connsiteY2" fmla="*/ 0 h 6873063"/>
              <a:gd name="connsiteX3" fmla="*/ 4463870 w 5064123"/>
              <a:gd name="connsiteY3" fmla="*/ 3589 h 6873063"/>
              <a:gd name="connsiteX4" fmla="*/ 4265724 w 5064123"/>
              <a:gd name="connsiteY4" fmla="*/ 6873063 h 6873063"/>
              <a:gd name="connsiteX5" fmla="*/ 1581150 w 5064123"/>
              <a:gd name="connsiteY5" fmla="*/ 6858000 h 6873063"/>
              <a:gd name="connsiteX6" fmla="*/ 1466850 w 5064123"/>
              <a:gd name="connsiteY6" fmla="*/ 6858000 h 6873063"/>
              <a:gd name="connsiteX7" fmla="*/ 0 w 5064123"/>
              <a:gd name="connsiteY7" fmla="*/ 6858000 h 6873063"/>
              <a:gd name="connsiteX8" fmla="*/ 0 w 5064123"/>
              <a:gd name="connsiteY8" fmla="*/ 0 h 6873063"/>
              <a:gd name="connsiteX0" fmla="*/ 0 w 4976461"/>
              <a:gd name="connsiteY0" fmla="*/ 0 h 6873063"/>
              <a:gd name="connsiteX1" fmla="*/ 1483163 w 4976461"/>
              <a:gd name="connsiteY1" fmla="*/ 0 h 6873063"/>
              <a:gd name="connsiteX2" fmla="*/ 1581150 w 4976461"/>
              <a:gd name="connsiteY2" fmla="*/ 0 h 6873063"/>
              <a:gd name="connsiteX3" fmla="*/ 4280990 w 4976461"/>
              <a:gd name="connsiteY3" fmla="*/ 3589 h 6873063"/>
              <a:gd name="connsiteX4" fmla="*/ 4265724 w 4976461"/>
              <a:gd name="connsiteY4" fmla="*/ 6873063 h 6873063"/>
              <a:gd name="connsiteX5" fmla="*/ 1581150 w 4976461"/>
              <a:gd name="connsiteY5" fmla="*/ 6858000 h 6873063"/>
              <a:gd name="connsiteX6" fmla="*/ 1466850 w 4976461"/>
              <a:gd name="connsiteY6" fmla="*/ 6858000 h 6873063"/>
              <a:gd name="connsiteX7" fmla="*/ 0 w 4976461"/>
              <a:gd name="connsiteY7" fmla="*/ 6858000 h 6873063"/>
              <a:gd name="connsiteX8" fmla="*/ 0 w 4976461"/>
              <a:gd name="connsiteY8" fmla="*/ 0 h 6873063"/>
              <a:gd name="connsiteX0" fmla="*/ 0 w 4820680"/>
              <a:gd name="connsiteY0" fmla="*/ 0 h 6873063"/>
              <a:gd name="connsiteX1" fmla="*/ 1483163 w 4820680"/>
              <a:gd name="connsiteY1" fmla="*/ 0 h 6873063"/>
              <a:gd name="connsiteX2" fmla="*/ 1581150 w 4820680"/>
              <a:gd name="connsiteY2" fmla="*/ 0 h 6873063"/>
              <a:gd name="connsiteX3" fmla="*/ 4280990 w 4820680"/>
              <a:gd name="connsiteY3" fmla="*/ 3589 h 6873063"/>
              <a:gd name="connsiteX4" fmla="*/ 4265724 w 4820680"/>
              <a:gd name="connsiteY4" fmla="*/ 6873063 h 6873063"/>
              <a:gd name="connsiteX5" fmla="*/ 1581150 w 4820680"/>
              <a:gd name="connsiteY5" fmla="*/ 6858000 h 6873063"/>
              <a:gd name="connsiteX6" fmla="*/ 1466850 w 4820680"/>
              <a:gd name="connsiteY6" fmla="*/ 6858000 h 6873063"/>
              <a:gd name="connsiteX7" fmla="*/ 0 w 4820680"/>
              <a:gd name="connsiteY7" fmla="*/ 6858000 h 6873063"/>
              <a:gd name="connsiteX8" fmla="*/ 0 w 4820680"/>
              <a:gd name="connsiteY8" fmla="*/ 0 h 6873063"/>
              <a:gd name="connsiteX0" fmla="*/ 0 w 4492356"/>
              <a:gd name="connsiteY0" fmla="*/ 0 h 6873063"/>
              <a:gd name="connsiteX1" fmla="*/ 1483163 w 4492356"/>
              <a:gd name="connsiteY1" fmla="*/ 0 h 6873063"/>
              <a:gd name="connsiteX2" fmla="*/ 1581150 w 4492356"/>
              <a:gd name="connsiteY2" fmla="*/ 0 h 6873063"/>
              <a:gd name="connsiteX3" fmla="*/ 4280990 w 4492356"/>
              <a:gd name="connsiteY3" fmla="*/ 3589 h 6873063"/>
              <a:gd name="connsiteX4" fmla="*/ 4265724 w 4492356"/>
              <a:gd name="connsiteY4" fmla="*/ 6873063 h 6873063"/>
              <a:gd name="connsiteX5" fmla="*/ 1581150 w 4492356"/>
              <a:gd name="connsiteY5" fmla="*/ 6858000 h 6873063"/>
              <a:gd name="connsiteX6" fmla="*/ 1466850 w 4492356"/>
              <a:gd name="connsiteY6" fmla="*/ 6858000 h 6873063"/>
              <a:gd name="connsiteX7" fmla="*/ 0 w 4492356"/>
              <a:gd name="connsiteY7" fmla="*/ 6858000 h 6873063"/>
              <a:gd name="connsiteX8" fmla="*/ 0 w 4492356"/>
              <a:gd name="connsiteY8" fmla="*/ 0 h 6873063"/>
              <a:gd name="connsiteX0" fmla="*/ 0 w 4596666"/>
              <a:gd name="connsiteY0" fmla="*/ 0 h 6873063"/>
              <a:gd name="connsiteX1" fmla="*/ 1483163 w 4596666"/>
              <a:gd name="connsiteY1" fmla="*/ 0 h 6873063"/>
              <a:gd name="connsiteX2" fmla="*/ 1581150 w 4596666"/>
              <a:gd name="connsiteY2" fmla="*/ 0 h 6873063"/>
              <a:gd name="connsiteX3" fmla="*/ 4280990 w 4596666"/>
              <a:gd name="connsiteY3" fmla="*/ 3589 h 6873063"/>
              <a:gd name="connsiteX4" fmla="*/ 4265724 w 4596666"/>
              <a:gd name="connsiteY4" fmla="*/ 6873063 h 6873063"/>
              <a:gd name="connsiteX5" fmla="*/ 1581150 w 4596666"/>
              <a:gd name="connsiteY5" fmla="*/ 6858000 h 6873063"/>
              <a:gd name="connsiteX6" fmla="*/ 1466850 w 4596666"/>
              <a:gd name="connsiteY6" fmla="*/ 6858000 h 6873063"/>
              <a:gd name="connsiteX7" fmla="*/ 0 w 4596666"/>
              <a:gd name="connsiteY7" fmla="*/ 6858000 h 6873063"/>
              <a:gd name="connsiteX8" fmla="*/ 0 w 4596666"/>
              <a:gd name="connsiteY8" fmla="*/ 0 h 6873063"/>
              <a:gd name="connsiteX0" fmla="*/ 0 w 4671986"/>
              <a:gd name="connsiteY0" fmla="*/ 0 h 6873063"/>
              <a:gd name="connsiteX1" fmla="*/ 1483163 w 4671986"/>
              <a:gd name="connsiteY1" fmla="*/ 0 h 6873063"/>
              <a:gd name="connsiteX2" fmla="*/ 1581150 w 4671986"/>
              <a:gd name="connsiteY2" fmla="*/ 0 h 6873063"/>
              <a:gd name="connsiteX3" fmla="*/ 4280990 w 4671986"/>
              <a:gd name="connsiteY3" fmla="*/ 3589 h 6873063"/>
              <a:gd name="connsiteX4" fmla="*/ 4265724 w 4671986"/>
              <a:gd name="connsiteY4" fmla="*/ 6873063 h 6873063"/>
              <a:gd name="connsiteX5" fmla="*/ 1581150 w 4671986"/>
              <a:gd name="connsiteY5" fmla="*/ 6858000 h 6873063"/>
              <a:gd name="connsiteX6" fmla="*/ 1466850 w 4671986"/>
              <a:gd name="connsiteY6" fmla="*/ 6858000 h 6873063"/>
              <a:gd name="connsiteX7" fmla="*/ 0 w 4671986"/>
              <a:gd name="connsiteY7" fmla="*/ 6858000 h 6873063"/>
              <a:gd name="connsiteX8" fmla="*/ 0 w 4671986"/>
              <a:gd name="connsiteY8" fmla="*/ 0 h 6873063"/>
              <a:gd name="connsiteX0" fmla="*/ 0 w 4709052"/>
              <a:gd name="connsiteY0" fmla="*/ 0 h 6873063"/>
              <a:gd name="connsiteX1" fmla="*/ 1483163 w 4709052"/>
              <a:gd name="connsiteY1" fmla="*/ 0 h 6873063"/>
              <a:gd name="connsiteX2" fmla="*/ 1581150 w 4709052"/>
              <a:gd name="connsiteY2" fmla="*/ 0 h 6873063"/>
              <a:gd name="connsiteX3" fmla="*/ 4280990 w 4709052"/>
              <a:gd name="connsiteY3" fmla="*/ 3589 h 6873063"/>
              <a:gd name="connsiteX4" fmla="*/ 4265724 w 4709052"/>
              <a:gd name="connsiteY4" fmla="*/ 6873063 h 6873063"/>
              <a:gd name="connsiteX5" fmla="*/ 1581150 w 4709052"/>
              <a:gd name="connsiteY5" fmla="*/ 6858000 h 6873063"/>
              <a:gd name="connsiteX6" fmla="*/ 1466850 w 4709052"/>
              <a:gd name="connsiteY6" fmla="*/ 6858000 h 6873063"/>
              <a:gd name="connsiteX7" fmla="*/ 0 w 4709052"/>
              <a:gd name="connsiteY7" fmla="*/ 6858000 h 6873063"/>
              <a:gd name="connsiteX8" fmla="*/ 0 w 4709052"/>
              <a:gd name="connsiteY8" fmla="*/ 0 h 6873063"/>
              <a:gd name="connsiteX0" fmla="*/ 0 w 4636464"/>
              <a:gd name="connsiteY0" fmla="*/ 0 h 6873063"/>
              <a:gd name="connsiteX1" fmla="*/ 1483163 w 4636464"/>
              <a:gd name="connsiteY1" fmla="*/ 0 h 6873063"/>
              <a:gd name="connsiteX2" fmla="*/ 1581150 w 4636464"/>
              <a:gd name="connsiteY2" fmla="*/ 0 h 6873063"/>
              <a:gd name="connsiteX3" fmla="*/ 4280990 w 4636464"/>
              <a:gd name="connsiteY3" fmla="*/ 3589 h 6873063"/>
              <a:gd name="connsiteX4" fmla="*/ 4265724 w 4636464"/>
              <a:gd name="connsiteY4" fmla="*/ 6873063 h 6873063"/>
              <a:gd name="connsiteX5" fmla="*/ 1581150 w 4636464"/>
              <a:gd name="connsiteY5" fmla="*/ 6858000 h 6873063"/>
              <a:gd name="connsiteX6" fmla="*/ 1466850 w 4636464"/>
              <a:gd name="connsiteY6" fmla="*/ 6858000 h 6873063"/>
              <a:gd name="connsiteX7" fmla="*/ 0 w 4636464"/>
              <a:gd name="connsiteY7" fmla="*/ 6858000 h 6873063"/>
              <a:gd name="connsiteX8" fmla="*/ 0 w 4636464"/>
              <a:gd name="connsiteY8" fmla="*/ 0 h 6873063"/>
              <a:gd name="connsiteX0" fmla="*/ 0 w 4811598"/>
              <a:gd name="connsiteY0" fmla="*/ 0 h 6873063"/>
              <a:gd name="connsiteX1" fmla="*/ 1483163 w 4811598"/>
              <a:gd name="connsiteY1" fmla="*/ 0 h 6873063"/>
              <a:gd name="connsiteX2" fmla="*/ 1581150 w 4811598"/>
              <a:gd name="connsiteY2" fmla="*/ 0 h 6873063"/>
              <a:gd name="connsiteX3" fmla="*/ 4280990 w 4811598"/>
              <a:gd name="connsiteY3" fmla="*/ 3589 h 6873063"/>
              <a:gd name="connsiteX4" fmla="*/ 4265724 w 4811598"/>
              <a:gd name="connsiteY4" fmla="*/ 6873063 h 6873063"/>
              <a:gd name="connsiteX5" fmla="*/ 1581150 w 4811598"/>
              <a:gd name="connsiteY5" fmla="*/ 6858000 h 6873063"/>
              <a:gd name="connsiteX6" fmla="*/ 1466850 w 4811598"/>
              <a:gd name="connsiteY6" fmla="*/ 6858000 h 6873063"/>
              <a:gd name="connsiteX7" fmla="*/ 0 w 4811598"/>
              <a:gd name="connsiteY7" fmla="*/ 6858000 h 6873063"/>
              <a:gd name="connsiteX8" fmla="*/ 0 w 4811598"/>
              <a:gd name="connsiteY8" fmla="*/ 0 h 6873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11598" h="6873063">
                <a:moveTo>
                  <a:pt x="0" y="0"/>
                </a:moveTo>
                <a:lnTo>
                  <a:pt x="1483163" y="0"/>
                </a:lnTo>
                <a:lnTo>
                  <a:pt x="1581150" y="0"/>
                </a:lnTo>
                <a:lnTo>
                  <a:pt x="4280990" y="3589"/>
                </a:lnTo>
                <a:cubicBezTo>
                  <a:pt x="5158758" y="2519792"/>
                  <a:pt x="4799145" y="5239534"/>
                  <a:pt x="4265724" y="6873063"/>
                </a:cubicBezTo>
                <a:lnTo>
                  <a:pt x="1581150" y="6858000"/>
                </a:lnTo>
                <a:lnTo>
                  <a:pt x="146685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EB6B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/>
            <a:endParaRPr lang="de-DE" sz="2400"/>
          </a:p>
        </p:txBody>
      </p:sp>
      <p:sp>
        <p:nvSpPr>
          <p:cNvPr id="46" name="Textfeld 45"/>
          <p:cNvSpPr txBox="1"/>
          <p:nvPr userDrawn="1"/>
        </p:nvSpPr>
        <p:spPr>
          <a:xfrm>
            <a:off x="5048443" y="3617820"/>
            <a:ext cx="2976331" cy="2668408"/>
          </a:xfrm>
          <a:prstGeom prst="rect">
            <a:avLst/>
          </a:prstGeom>
          <a:noFill/>
        </p:spPr>
        <p:txBody>
          <a:bodyPr wrap="square" lIns="48000" tIns="192000" rIns="48000" bIns="192000" rtlCol="0" anchor="ctr">
            <a:noAutofit/>
          </a:bodyPr>
          <a:lstStyle/>
          <a:p>
            <a:pPr algn="ctr"/>
            <a:r>
              <a:rPr lang="de-DE" sz="2400" b="1" dirty="0">
                <a:latin typeface="+mj-lt"/>
              </a:rPr>
              <a:t>Professor Dr.</a:t>
            </a:r>
          </a:p>
          <a:p>
            <a:pPr algn="ctr"/>
            <a:r>
              <a:rPr lang="de-DE" sz="2400" b="1" dirty="0">
                <a:latin typeface="+mj-lt"/>
              </a:rPr>
              <a:t>Reiner </a:t>
            </a:r>
            <a:r>
              <a:rPr lang="de-DE" sz="2400" b="1" dirty="0" err="1">
                <a:latin typeface="+mj-lt"/>
              </a:rPr>
              <a:t>Kurzhals</a:t>
            </a:r>
            <a:endParaRPr lang="de-DE" sz="2400" b="1" dirty="0">
              <a:latin typeface="+mj-lt"/>
            </a:endParaRPr>
          </a:p>
          <a:p>
            <a:pPr algn="ctr"/>
            <a:endParaRPr lang="de-DE" sz="1333" dirty="0">
              <a:latin typeface="+mn-lt"/>
            </a:endParaRPr>
          </a:p>
          <a:p>
            <a:pPr algn="ctr"/>
            <a:r>
              <a:rPr lang="de-DE" sz="1333" dirty="0">
                <a:latin typeface="+mn-lt"/>
              </a:rPr>
              <a:t>Gründer</a:t>
            </a:r>
          </a:p>
          <a:p>
            <a:pPr algn="ctr"/>
            <a:endParaRPr lang="de-DE" sz="1333" dirty="0">
              <a:latin typeface="+mn-lt"/>
            </a:endParaRPr>
          </a:p>
          <a:p>
            <a:pPr algn="ctr"/>
            <a:r>
              <a:rPr lang="de-DE" sz="1333" dirty="0">
                <a:latin typeface="+mn-lt"/>
              </a:rPr>
              <a:t>Experte in Data Science und datengetriebenen Geschäftsmodellen</a:t>
            </a:r>
          </a:p>
          <a:p>
            <a:pPr algn="ctr"/>
            <a:endParaRPr lang="de-DE" sz="1333" dirty="0">
              <a:latin typeface="+mn-lt"/>
            </a:endParaRPr>
          </a:p>
          <a:p>
            <a:pPr algn="ctr"/>
            <a:r>
              <a:rPr lang="de-DE" sz="1333" dirty="0">
                <a:latin typeface="+mn-lt"/>
              </a:rPr>
              <a:t>Mobil: +49 (0) 160 966 060 06</a:t>
            </a:r>
          </a:p>
          <a:p>
            <a:pPr algn="ctr"/>
            <a:endParaRPr lang="de-DE" sz="1333" dirty="0">
              <a:latin typeface="+mn-lt"/>
            </a:endParaRPr>
          </a:p>
          <a:p>
            <a:pPr algn="ctr"/>
            <a:r>
              <a:rPr lang="de-DE" sz="1333" dirty="0">
                <a:latin typeface="+mn-lt"/>
                <a:hlinkClick r:id="rId2"/>
              </a:rPr>
              <a:t>kurzhals@westphalia-datalab.com</a:t>
            </a:r>
            <a:endParaRPr lang="de-DE" sz="1333" dirty="0">
              <a:latin typeface="+mn-lt"/>
            </a:endParaRPr>
          </a:p>
        </p:txBody>
      </p:sp>
      <p:sp>
        <p:nvSpPr>
          <p:cNvPr id="5" name="Textfeld 4"/>
          <p:cNvSpPr txBox="1"/>
          <p:nvPr userDrawn="1"/>
        </p:nvSpPr>
        <p:spPr>
          <a:xfrm>
            <a:off x="5552628" y="884718"/>
            <a:ext cx="4034118" cy="461665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de-DE" sz="2400" cap="all" baseline="0">
                <a:latin typeface="+mj-lt"/>
              </a:rPr>
              <a:t>Ihr persönlicher Kontakt</a:t>
            </a:r>
          </a:p>
        </p:txBody>
      </p:sp>
      <p:grpSp>
        <p:nvGrpSpPr>
          <p:cNvPr id="48" name="Gruppieren 45"/>
          <p:cNvGrpSpPr/>
          <p:nvPr userDrawn="1"/>
        </p:nvGrpSpPr>
        <p:grpSpPr>
          <a:xfrm>
            <a:off x="8160227" y="1388401"/>
            <a:ext cx="3557385" cy="1179619"/>
            <a:chOff x="719572" y="1295472"/>
            <a:chExt cx="2905501" cy="884714"/>
          </a:xfrm>
        </p:grpSpPr>
        <p:sp>
          <p:nvSpPr>
            <p:cNvPr id="49" name="Rechteck 48"/>
            <p:cNvSpPr/>
            <p:nvPr/>
          </p:nvSpPr>
          <p:spPr>
            <a:xfrm>
              <a:off x="719572" y="1295472"/>
              <a:ext cx="2905501" cy="8847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800"/>
                </a:spcAft>
              </a:pPr>
              <a:r>
                <a:rPr lang="de-DE" sz="2400" dirty="0">
                  <a:latin typeface="+mn-lt"/>
                </a:rPr>
                <a:t>Studium der Statistik</a:t>
              </a:r>
            </a:p>
            <a:p>
              <a:r>
                <a:rPr lang="de-DE" sz="1333" dirty="0">
                  <a:latin typeface="+mn-lt"/>
                </a:rPr>
                <a:t>1991 Bachelor: TU Dortmund</a:t>
              </a:r>
            </a:p>
            <a:p>
              <a:r>
                <a:rPr lang="de-DE" sz="1333" dirty="0">
                  <a:latin typeface="+mn-lt"/>
                </a:rPr>
                <a:t>1993 Master: Iowa State University</a:t>
              </a:r>
            </a:p>
            <a:p>
              <a:r>
                <a:rPr lang="de-DE" sz="1333" dirty="0">
                  <a:latin typeface="+mn-lt"/>
                </a:rPr>
                <a:t>1998 Promotion: Med. Hochschule Hannover</a:t>
              </a:r>
            </a:p>
          </p:txBody>
        </p:sp>
        <p:sp>
          <p:nvSpPr>
            <p:cNvPr id="50" name="Rechteck 49"/>
            <p:cNvSpPr/>
            <p:nvPr/>
          </p:nvSpPr>
          <p:spPr>
            <a:xfrm>
              <a:off x="719572" y="1551329"/>
              <a:ext cx="1881797" cy="18000"/>
            </a:xfrm>
            <a:prstGeom prst="rect">
              <a:avLst/>
            </a:prstGeom>
            <a:solidFill>
              <a:srgbClr val="EB6C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400" dirty="0">
                <a:ln>
                  <a:solidFill>
                    <a:srgbClr val="EB6C43"/>
                  </a:solidFill>
                </a:ln>
                <a:solidFill>
                  <a:srgbClr val="EB6C43"/>
                </a:solidFill>
                <a:latin typeface="+mn-lt"/>
              </a:endParaRPr>
            </a:p>
          </p:txBody>
        </p:sp>
      </p:grpSp>
      <p:grpSp>
        <p:nvGrpSpPr>
          <p:cNvPr id="51" name="Gruppieren 44"/>
          <p:cNvGrpSpPr/>
          <p:nvPr userDrawn="1"/>
        </p:nvGrpSpPr>
        <p:grpSpPr>
          <a:xfrm>
            <a:off x="8160226" y="2612149"/>
            <a:ext cx="2937023" cy="1179619"/>
            <a:chOff x="719571" y="2144499"/>
            <a:chExt cx="2423043" cy="884714"/>
          </a:xfrm>
        </p:grpSpPr>
        <p:sp>
          <p:nvSpPr>
            <p:cNvPr id="52" name="Rechteck 51"/>
            <p:cNvSpPr/>
            <p:nvPr/>
          </p:nvSpPr>
          <p:spPr>
            <a:xfrm>
              <a:off x="719572" y="2144499"/>
              <a:ext cx="2423042" cy="8847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800"/>
                </a:spcAft>
              </a:pPr>
              <a:r>
                <a:rPr lang="de-DE" sz="2400" dirty="0">
                  <a:latin typeface="+mn-lt"/>
                </a:rPr>
                <a:t>Berufserfahrung</a:t>
              </a:r>
            </a:p>
            <a:p>
              <a:r>
                <a:rPr lang="de-DE" sz="1333" dirty="0">
                  <a:latin typeface="+mn-lt"/>
                </a:rPr>
                <a:t>1993 – 1999 Hoechst AG</a:t>
              </a:r>
            </a:p>
            <a:p>
              <a:r>
                <a:rPr lang="de-DE" sz="1333" dirty="0">
                  <a:latin typeface="+mn-lt"/>
                </a:rPr>
                <a:t>1999 – 2010 Roland Berger</a:t>
              </a:r>
            </a:p>
            <a:p>
              <a:r>
                <a:rPr lang="de-DE" sz="1333" dirty="0">
                  <a:latin typeface="+mn-lt"/>
                </a:rPr>
                <a:t>2000 – 2017 Data Science Consultant</a:t>
              </a: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19571" y="2418651"/>
              <a:ext cx="1544400" cy="18000"/>
            </a:xfrm>
            <a:prstGeom prst="rect">
              <a:avLst/>
            </a:prstGeom>
            <a:solidFill>
              <a:srgbClr val="EB6C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400" dirty="0">
                <a:ln>
                  <a:solidFill>
                    <a:srgbClr val="EB6C43"/>
                  </a:solidFill>
                </a:ln>
                <a:solidFill>
                  <a:srgbClr val="EB6C43"/>
                </a:solidFill>
                <a:latin typeface="+mn-lt"/>
              </a:endParaRPr>
            </a:p>
          </p:txBody>
        </p:sp>
      </p:grpSp>
      <p:grpSp>
        <p:nvGrpSpPr>
          <p:cNvPr id="54" name="Gruppieren 43"/>
          <p:cNvGrpSpPr/>
          <p:nvPr userDrawn="1"/>
        </p:nvGrpSpPr>
        <p:grpSpPr>
          <a:xfrm>
            <a:off x="8160226" y="4005066"/>
            <a:ext cx="3840431" cy="974498"/>
            <a:chOff x="719571" y="3296991"/>
            <a:chExt cx="3168354" cy="730873"/>
          </a:xfrm>
        </p:grpSpPr>
        <p:sp>
          <p:nvSpPr>
            <p:cNvPr id="55" name="Rechteck 54"/>
            <p:cNvSpPr/>
            <p:nvPr/>
          </p:nvSpPr>
          <p:spPr>
            <a:xfrm>
              <a:off x="719573" y="3296991"/>
              <a:ext cx="3168352" cy="7308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Aft>
                  <a:spcPts val="800"/>
                </a:spcAft>
              </a:pPr>
              <a:r>
                <a:rPr lang="de-DE" sz="2400" dirty="0">
                  <a:latin typeface="+mn-lt"/>
                </a:rPr>
                <a:t>Lehrtätigkeit</a:t>
              </a:r>
            </a:p>
            <a:p>
              <a:r>
                <a:rPr lang="de-DE" sz="1333" dirty="0">
                  <a:latin typeface="+mn-lt"/>
                </a:rPr>
                <a:t>2000 – 2017 Professor für Statistik</a:t>
              </a:r>
            </a:p>
            <a:p>
              <a:r>
                <a:rPr lang="de-DE" sz="1333" dirty="0">
                  <a:latin typeface="+mn-lt"/>
                </a:rPr>
                <a:t>an der Münster School </a:t>
              </a:r>
              <a:r>
                <a:rPr lang="de-DE" sz="1333" dirty="0" err="1">
                  <a:latin typeface="+mn-lt"/>
                </a:rPr>
                <a:t>of</a:t>
              </a:r>
              <a:r>
                <a:rPr lang="de-DE" sz="1333" dirty="0">
                  <a:latin typeface="+mn-lt"/>
                </a:rPr>
                <a:t> Business </a:t>
              </a:r>
            </a:p>
          </p:txBody>
        </p:sp>
        <p:sp>
          <p:nvSpPr>
            <p:cNvPr id="56" name="Rechteck 55"/>
            <p:cNvSpPr/>
            <p:nvPr/>
          </p:nvSpPr>
          <p:spPr>
            <a:xfrm>
              <a:off x="719571" y="3568291"/>
              <a:ext cx="1227600" cy="18000"/>
            </a:xfrm>
            <a:prstGeom prst="rect">
              <a:avLst/>
            </a:prstGeom>
            <a:solidFill>
              <a:srgbClr val="EB6C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400" dirty="0">
                <a:ln>
                  <a:solidFill>
                    <a:srgbClr val="EB6C43"/>
                  </a:solidFill>
                </a:ln>
                <a:solidFill>
                  <a:srgbClr val="EB6C43"/>
                </a:solidFill>
                <a:latin typeface="+mn-lt"/>
              </a:endParaRPr>
            </a:p>
          </p:txBody>
        </p:sp>
      </p:grpSp>
      <p:sp>
        <p:nvSpPr>
          <p:cNvPr id="57" name="Rechteck 56"/>
          <p:cNvSpPr/>
          <p:nvPr userDrawn="1"/>
        </p:nvSpPr>
        <p:spPr>
          <a:xfrm>
            <a:off x="8160227" y="5228828"/>
            <a:ext cx="2887329" cy="11796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800"/>
              </a:spcAft>
            </a:pPr>
            <a:r>
              <a:rPr lang="de-DE" sz="2400" dirty="0">
                <a:latin typeface="+mn-lt"/>
              </a:rPr>
              <a:t>Gründer</a:t>
            </a:r>
          </a:p>
          <a:p>
            <a:r>
              <a:rPr lang="de-DE" sz="1333" dirty="0">
                <a:latin typeface="+mn-lt"/>
              </a:rPr>
              <a:t>2010 – 2015 4tree GmbH </a:t>
            </a:r>
          </a:p>
          <a:p>
            <a:r>
              <a:rPr lang="de-DE" sz="1333" dirty="0">
                <a:latin typeface="+mn-lt"/>
              </a:rPr>
              <a:t>(verkauft an McKinsey &amp; Company)</a:t>
            </a:r>
          </a:p>
          <a:p>
            <a:r>
              <a:rPr lang="de-DE" sz="1333" dirty="0">
                <a:latin typeface="+mn-lt"/>
              </a:rPr>
              <a:t>2017 Westphalia </a:t>
            </a:r>
            <a:r>
              <a:rPr lang="de-DE" sz="1333" dirty="0" err="1">
                <a:latin typeface="+mn-lt"/>
              </a:rPr>
              <a:t>DataLab</a:t>
            </a:r>
            <a:r>
              <a:rPr lang="de-DE" sz="1333" dirty="0">
                <a:latin typeface="+mn-lt"/>
              </a:rPr>
              <a:t> GmbH</a:t>
            </a:r>
          </a:p>
        </p:txBody>
      </p:sp>
      <p:sp>
        <p:nvSpPr>
          <p:cNvPr id="58" name="Rechteck 57"/>
          <p:cNvSpPr/>
          <p:nvPr userDrawn="1"/>
        </p:nvSpPr>
        <p:spPr>
          <a:xfrm>
            <a:off x="8160225" y="5564865"/>
            <a:ext cx="1008000" cy="24000"/>
          </a:xfrm>
          <a:prstGeom prst="rect">
            <a:avLst/>
          </a:prstGeom>
          <a:solidFill>
            <a:srgbClr val="EB6C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400" dirty="0">
              <a:ln>
                <a:solidFill>
                  <a:srgbClr val="EB6C43"/>
                </a:solidFill>
              </a:ln>
              <a:solidFill>
                <a:srgbClr val="EB6C43"/>
              </a:solidFill>
              <a:latin typeface="+mn-lt"/>
            </a:endParaRPr>
          </a:p>
        </p:txBody>
      </p:sp>
      <p:cxnSp>
        <p:nvCxnSpPr>
          <p:cNvPr id="59" name="Gerade Verbindung mit Pfeil 58"/>
          <p:cNvCxnSpPr/>
          <p:nvPr userDrawn="1"/>
        </p:nvCxnSpPr>
        <p:spPr>
          <a:xfrm>
            <a:off x="8160227" y="1388402"/>
            <a:ext cx="0" cy="4865101"/>
          </a:xfrm>
          <a:prstGeom prst="straightConnector1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feld 62"/>
          <p:cNvSpPr txBox="1"/>
          <p:nvPr userDrawn="1"/>
        </p:nvSpPr>
        <p:spPr>
          <a:xfrm>
            <a:off x="218872" y="3026691"/>
            <a:ext cx="427256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2400" b="1" kern="1200" cap="none" spc="131" baseline="0" dirty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rPr>
              <a:t>Westphalia </a:t>
            </a:r>
            <a:r>
              <a:rPr lang="de-DE" sz="2400" b="1" kern="1200" cap="none" spc="131" baseline="0" dirty="0" err="1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rPr>
              <a:t>DataLab</a:t>
            </a:r>
            <a:r>
              <a:rPr lang="de-DE" sz="2400" b="1" kern="1200" cap="none" spc="131" baseline="0" dirty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rPr>
              <a:t> GmbH</a:t>
            </a:r>
          </a:p>
          <a:p>
            <a:pPr algn="r"/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+mj-ea"/>
                <a:cs typeface="Arial" panose="020B0604020202020204" pitchFamily="34" charset="0"/>
              </a:rPr>
              <a:t>Regina-</a:t>
            </a:r>
            <a:r>
              <a:rPr lang="de-DE" sz="1600" b="1" kern="1200" cap="none" spc="131" baseline="0" dirty="0" err="1">
                <a:solidFill>
                  <a:schemeClr val="bg1"/>
                </a:solidFill>
                <a:latin typeface="+mn-lt"/>
                <a:ea typeface="+mj-ea"/>
                <a:cs typeface="Arial" panose="020B0604020202020204" pitchFamily="34" charset="0"/>
              </a:rPr>
              <a:t>Protmann</a:t>
            </a:r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+mj-ea"/>
                <a:cs typeface="Arial" panose="020B0604020202020204" pitchFamily="34" charset="0"/>
              </a:rPr>
              <a:t>-Straße 16</a:t>
            </a:r>
          </a:p>
          <a:p>
            <a:pPr algn="r"/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+mj-ea"/>
                <a:cs typeface="Arial" panose="020B0604020202020204" pitchFamily="34" charset="0"/>
              </a:rPr>
              <a:t>48159 Münster</a:t>
            </a:r>
          </a:p>
          <a:p>
            <a:pPr algn="r"/>
            <a:endParaRPr lang="de-DE" sz="1600" b="1" kern="1200" cap="none" spc="131" baseline="0" dirty="0">
              <a:solidFill>
                <a:schemeClr val="bg1"/>
              </a:solidFill>
              <a:latin typeface="+mn-lt"/>
              <a:ea typeface="+mj-ea"/>
              <a:cs typeface="Arial" panose="020B0604020202020204" pitchFamily="34" charset="0"/>
            </a:endParaRPr>
          </a:p>
          <a:p>
            <a:pPr algn="r" defTabSz="914354" rtl="0" eaLnBrk="1" latinLnBrk="0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DaxlinePro-Regular" charset="0"/>
                <a:cs typeface="DaxlinePro-Regular" charset="0"/>
                <a:hlinkClick r:id="rId2"/>
              </a:rPr>
              <a:t>info@westphalia-datalab.com</a:t>
            </a:r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DaxlinePro-Regular" charset="0"/>
                <a:cs typeface="DaxlinePro-Regular" charset="0"/>
              </a:rPr>
              <a:t/>
            </a:r>
            <a:b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DaxlinePro-Regular" charset="0"/>
                <a:cs typeface="DaxlinePro-Regular" charset="0"/>
              </a:rPr>
            </a:br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DaxlinePro-Regular" charset="0"/>
                <a:cs typeface="DaxlinePro-Regular" charset="0"/>
                <a:hlinkClick r:id="rId3"/>
              </a:rPr>
              <a:t>www.westphalia-datalab.com</a:t>
            </a:r>
            <a:endParaRPr lang="de-DE" sz="1600" b="1" kern="1200" cap="none" spc="131" baseline="0" dirty="0">
              <a:solidFill>
                <a:schemeClr val="bg1"/>
              </a:solidFill>
              <a:latin typeface="+mn-lt"/>
              <a:ea typeface="DaxlinePro-Regular" charset="0"/>
              <a:cs typeface="DaxlinePro-Regular" charset="0"/>
            </a:endParaRPr>
          </a:p>
        </p:txBody>
      </p:sp>
      <p:pic>
        <p:nvPicPr>
          <p:cNvPr id="21" name="Picture 4"/>
          <p:cNvPicPr>
            <a:picLocks noChangeAspect="1" noChangeArrowheads="1"/>
          </p:cNvPicPr>
          <p:nvPr userDrawn="1"/>
        </p:nvPicPr>
        <p:blipFill rotWithShape="1">
          <a:blip r:embed="rId4" cstate="screen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31"/>
          <a:stretch/>
        </p:blipFill>
        <p:spPr bwMode="auto">
          <a:xfrm>
            <a:off x="5570745" y="1633716"/>
            <a:ext cx="1931727" cy="176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665197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Acht Felder mit Faz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87414-F408-45E4-AE2F-ACDD97053ED4}" type="slidenum">
              <a:rPr lang="de-DE" noProof="0" smtClean="0"/>
              <a:pPr/>
              <a:t>‹Nr.›</a:t>
            </a:fld>
            <a:endParaRPr lang="de-DE" noProof="0" dirty="0"/>
          </a:p>
        </p:txBody>
      </p:sp>
      <p:sp>
        <p:nvSpPr>
          <p:cNvPr id="14" name="Freihandform 13"/>
          <p:cNvSpPr/>
          <p:nvPr userDrawn="1"/>
        </p:nvSpPr>
        <p:spPr>
          <a:xfrm>
            <a:off x="1" y="0"/>
            <a:ext cx="4811599" cy="6873063"/>
          </a:xfrm>
          <a:custGeom>
            <a:avLst/>
            <a:gdLst>
              <a:gd name="connsiteX0" fmla="*/ 0 w 5124450"/>
              <a:gd name="connsiteY0" fmla="*/ 0 h 6858000"/>
              <a:gd name="connsiteX1" fmla="*/ 1483163 w 5124450"/>
              <a:gd name="connsiteY1" fmla="*/ 0 h 6858000"/>
              <a:gd name="connsiteX2" fmla="*/ 1581150 w 5124450"/>
              <a:gd name="connsiteY2" fmla="*/ 0 h 6858000"/>
              <a:gd name="connsiteX3" fmla="*/ 4022327 w 5124450"/>
              <a:gd name="connsiteY3" fmla="*/ 0 h 6858000"/>
              <a:gd name="connsiteX4" fmla="*/ 4078788 w 5124450"/>
              <a:gd name="connsiteY4" fmla="*/ 59923 h 6858000"/>
              <a:gd name="connsiteX5" fmla="*/ 5124450 w 5124450"/>
              <a:gd name="connsiteY5" fmla="*/ 3495675 h 6858000"/>
              <a:gd name="connsiteX6" fmla="*/ 4261370 w 5124450"/>
              <a:gd name="connsiteY6" fmla="*/ 6692905 h 6858000"/>
              <a:gd name="connsiteX7" fmla="*/ 4134994 w 5124450"/>
              <a:gd name="connsiteY7" fmla="*/ 6858000 h 6858000"/>
              <a:gd name="connsiteX8" fmla="*/ 1581150 w 5124450"/>
              <a:gd name="connsiteY8" fmla="*/ 6858000 h 6858000"/>
              <a:gd name="connsiteX9" fmla="*/ 1466850 w 5124450"/>
              <a:gd name="connsiteY9" fmla="*/ 6858000 h 6858000"/>
              <a:gd name="connsiteX10" fmla="*/ 0 w 5124450"/>
              <a:gd name="connsiteY10" fmla="*/ 6858000 h 6858000"/>
              <a:gd name="connsiteX0" fmla="*/ 0 w 5136847"/>
              <a:gd name="connsiteY0" fmla="*/ 0 h 6858000"/>
              <a:gd name="connsiteX1" fmla="*/ 1483163 w 5136847"/>
              <a:gd name="connsiteY1" fmla="*/ 0 h 6858000"/>
              <a:gd name="connsiteX2" fmla="*/ 1581150 w 5136847"/>
              <a:gd name="connsiteY2" fmla="*/ 0 h 6858000"/>
              <a:gd name="connsiteX3" fmla="*/ 4022327 w 5136847"/>
              <a:gd name="connsiteY3" fmla="*/ 0 h 6858000"/>
              <a:gd name="connsiteX4" fmla="*/ 4507413 w 5136847"/>
              <a:gd name="connsiteY4" fmla="*/ 12298 h 6858000"/>
              <a:gd name="connsiteX5" fmla="*/ 5124450 w 5136847"/>
              <a:gd name="connsiteY5" fmla="*/ 3495675 h 6858000"/>
              <a:gd name="connsiteX6" fmla="*/ 4261370 w 5136847"/>
              <a:gd name="connsiteY6" fmla="*/ 6692905 h 6858000"/>
              <a:gd name="connsiteX7" fmla="*/ 4134994 w 5136847"/>
              <a:gd name="connsiteY7" fmla="*/ 6858000 h 6858000"/>
              <a:gd name="connsiteX8" fmla="*/ 1581150 w 5136847"/>
              <a:gd name="connsiteY8" fmla="*/ 6858000 h 6858000"/>
              <a:gd name="connsiteX9" fmla="*/ 1466850 w 5136847"/>
              <a:gd name="connsiteY9" fmla="*/ 6858000 h 6858000"/>
              <a:gd name="connsiteX10" fmla="*/ 0 w 5136847"/>
              <a:gd name="connsiteY10" fmla="*/ 6858000 h 6858000"/>
              <a:gd name="connsiteX11" fmla="*/ 0 w 5136847"/>
              <a:gd name="connsiteY11" fmla="*/ 0 h 6858000"/>
              <a:gd name="connsiteX0" fmla="*/ 0 w 4739784"/>
              <a:gd name="connsiteY0" fmla="*/ 0 h 6858000"/>
              <a:gd name="connsiteX1" fmla="*/ 1483163 w 4739784"/>
              <a:gd name="connsiteY1" fmla="*/ 0 h 6858000"/>
              <a:gd name="connsiteX2" fmla="*/ 1581150 w 4739784"/>
              <a:gd name="connsiteY2" fmla="*/ 0 h 6858000"/>
              <a:gd name="connsiteX3" fmla="*/ 4022327 w 4739784"/>
              <a:gd name="connsiteY3" fmla="*/ 0 h 6858000"/>
              <a:gd name="connsiteX4" fmla="*/ 4507413 w 4739784"/>
              <a:gd name="connsiteY4" fmla="*/ 12298 h 6858000"/>
              <a:gd name="connsiteX5" fmla="*/ 4248150 w 4739784"/>
              <a:gd name="connsiteY5" fmla="*/ 3324225 h 6858000"/>
              <a:gd name="connsiteX6" fmla="*/ 4261370 w 4739784"/>
              <a:gd name="connsiteY6" fmla="*/ 6692905 h 6858000"/>
              <a:gd name="connsiteX7" fmla="*/ 4134994 w 4739784"/>
              <a:gd name="connsiteY7" fmla="*/ 6858000 h 6858000"/>
              <a:gd name="connsiteX8" fmla="*/ 1581150 w 4739784"/>
              <a:gd name="connsiteY8" fmla="*/ 6858000 h 6858000"/>
              <a:gd name="connsiteX9" fmla="*/ 1466850 w 4739784"/>
              <a:gd name="connsiteY9" fmla="*/ 6858000 h 6858000"/>
              <a:gd name="connsiteX10" fmla="*/ 0 w 4739784"/>
              <a:gd name="connsiteY10" fmla="*/ 6858000 h 6858000"/>
              <a:gd name="connsiteX11" fmla="*/ 0 w 4739784"/>
              <a:gd name="connsiteY11" fmla="*/ 0 h 6858000"/>
              <a:gd name="connsiteX0" fmla="*/ 0 w 4612252"/>
              <a:gd name="connsiteY0" fmla="*/ 0 h 6858000"/>
              <a:gd name="connsiteX1" fmla="*/ 1483163 w 4612252"/>
              <a:gd name="connsiteY1" fmla="*/ 0 h 6858000"/>
              <a:gd name="connsiteX2" fmla="*/ 1581150 w 4612252"/>
              <a:gd name="connsiteY2" fmla="*/ 0 h 6858000"/>
              <a:gd name="connsiteX3" fmla="*/ 4022327 w 4612252"/>
              <a:gd name="connsiteY3" fmla="*/ 0 h 6858000"/>
              <a:gd name="connsiteX4" fmla="*/ 4507413 w 4612252"/>
              <a:gd name="connsiteY4" fmla="*/ 12298 h 6858000"/>
              <a:gd name="connsiteX5" fmla="*/ 2676525 w 4612252"/>
              <a:gd name="connsiteY5" fmla="*/ 3505200 h 6858000"/>
              <a:gd name="connsiteX6" fmla="*/ 4261370 w 4612252"/>
              <a:gd name="connsiteY6" fmla="*/ 6692905 h 6858000"/>
              <a:gd name="connsiteX7" fmla="*/ 4134994 w 4612252"/>
              <a:gd name="connsiteY7" fmla="*/ 6858000 h 6858000"/>
              <a:gd name="connsiteX8" fmla="*/ 1581150 w 4612252"/>
              <a:gd name="connsiteY8" fmla="*/ 6858000 h 6858000"/>
              <a:gd name="connsiteX9" fmla="*/ 1466850 w 4612252"/>
              <a:gd name="connsiteY9" fmla="*/ 6858000 h 6858000"/>
              <a:gd name="connsiteX10" fmla="*/ 0 w 4612252"/>
              <a:gd name="connsiteY10" fmla="*/ 6858000 h 6858000"/>
              <a:gd name="connsiteX11" fmla="*/ 0 w 4612252"/>
              <a:gd name="connsiteY11" fmla="*/ 0 h 6858000"/>
              <a:gd name="connsiteX0" fmla="*/ 0 w 5181280"/>
              <a:gd name="connsiteY0" fmla="*/ 0 h 6858000"/>
              <a:gd name="connsiteX1" fmla="*/ 1483163 w 5181280"/>
              <a:gd name="connsiteY1" fmla="*/ 0 h 6858000"/>
              <a:gd name="connsiteX2" fmla="*/ 1581150 w 5181280"/>
              <a:gd name="connsiteY2" fmla="*/ 0 h 6858000"/>
              <a:gd name="connsiteX3" fmla="*/ 4022327 w 5181280"/>
              <a:gd name="connsiteY3" fmla="*/ 0 h 6858000"/>
              <a:gd name="connsiteX4" fmla="*/ 4507413 w 5181280"/>
              <a:gd name="connsiteY4" fmla="*/ 12298 h 6858000"/>
              <a:gd name="connsiteX5" fmla="*/ 5172075 w 5181280"/>
              <a:gd name="connsiteY5" fmla="*/ 3448050 h 6858000"/>
              <a:gd name="connsiteX6" fmla="*/ 4261370 w 5181280"/>
              <a:gd name="connsiteY6" fmla="*/ 6692905 h 6858000"/>
              <a:gd name="connsiteX7" fmla="*/ 4134994 w 5181280"/>
              <a:gd name="connsiteY7" fmla="*/ 6858000 h 6858000"/>
              <a:gd name="connsiteX8" fmla="*/ 1581150 w 5181280"/>
              <a:gd name="connsiteY8" fmla="*/ 6858000 h 6858000"/>
              <a:gd name="connsiteX9" fmla="*/ 1466850 w 5181280"/>
              <a:gd name="connsiteY9" fmla="*/ 6858000 h 6858000"/>
              <a:gd name="connsiteX10" fmla="*/ 0 w 5181280"/>
              <a:gd name="connsiteY10" fmla="*/ 6858000 h 6858000"/>
              <a:gd name="connsiteX11" fmla="*/ 0 w 5181280"/>
              <a:gd name="connsiteY11" fmla="*/ 0 h 6858000"/>
              <a:gd name="connsiteX0" fmla="*/ 0 w 4512130"/>
              <a:gd name="connsiteY0" fmla="*/ 0 h 6858000"/>
              <a:gd name="connsiteX1" fmla="*/ 1483163 w 4512130"/>
              <a:gd name="connsiteY1" fmla="*/ 0 h 6858000"/>
              <a:gd name="connsiteX2" fmla="*/ 1581150 w 4512130"/>
              <a:gd name="connsiteY2" fmla="*/ 0 h 6858000"/>
              <a:gd name="connsiteX3" fmla="*/ 4022327 w 4512130"/>
              <a:gd name="connsiteY3" fmla="*/ 0 h 6858000"/>
              <a:gd name="connsiteX4" fmla="*/ 4507413 w 4512130"/>
              <a:gd name="connsiteY4" fmla="*/ 12298 h 6858000"/>
              <a:gd name="connsiteX5" fmla="*/ 4261370 w 4512130"/>
              <a:gd name="connsiteY5" fmla="*/ 6692905 h 6858000"/>
              <a:gd name="connsiteX6" fmla="*/ 4134994 w 4512130"/>
              <a:gd name="connsiteY6" fmla="*/ 6858000 h 6858000"/>
              <a:gd name="connsiteX7" fmla="*/ 1581150 w 4512130"/>
              <a:gd name="connsiteY7" fmla="*/ 6858000 h 6858000"/>
              <a:gd name="connsiteX8" fmla="*/ 1466850 w 4512130"/>
              <a:gd name="connsiteY8" fmla="*/ 6858000 h 6858000"/>
              <a:gd name="connsiteX9" fmla="*/ 0 w 4512130"/>
              <a:gd name="connsiteY9" fmla="*/ 6858000 h 6858000"/>
              <a:gd name="connsiteX10" fmla="*/ 0 w 4512130"/>
              <a:gd name="connsiteY10" fmla="*/ 0 h 6858000"/>
              <a:gd name="connsiteX0" fmla="*/ 0 w 4508843"/>
              <a:gd name="connsiteY0" fmla="*/ 0 h 7092955"/>
              <a:gd name="connsiteX1" fmla="*/ 1483163 w 4508843"/>
              <a:gd name="connsiteY1" fmla="*/ 0 h 7092955"/>
              <a:gd name="connsiteX2" fmla="*/ 1581150 w 4508843"/>
              <a:gd name="connsiteY2" fmla="*/ 0 h 7092955"/>
              <a:gd name="connsiteX3" fmla="*/ 4022327 w 4508843"/>
              <a:gd name="connsiteY3" fmla="*/ 0 h 7092955"/>
              <a:gd name="connsiteX4" fmla="*/ 4507413 w 4508843"/>
              <a:gd name="connsiteY4" fmla="*/ 12298 h 7092955"/>
              <a:gd name="connsiteX5" fmla="*/ 3680345 w 4508843"/>
              <a:gd name="connsiteY5" fmla="*/ 7092955 h 7092955"/>
              <a:gd name="connsiteX6" fmla="*/ 4134994 w 4508843"/>
              <a:gd name="connsiteY6" fmla="*/ 6858000 h 7092955"/>
              <a:gd name="connsiteX7" fmla="*/ 1581150 w 4508843"/>
              <a:gd name="connsiteY7" fmla="*/ 6858000 h 7092955"/>
              <a:gd name="connsiteX8" fmla="*/ 1466850 w 4508843"/>
              <a:gd name="connsiteY8" fmla="*/ 6858000 h 7092955"/>
              <a:gd name="connsiteX9" fmla="*/ 0 w 4508843"/>
              <a:gd name="connsiteY9" fmla="*/ 6858000 h 7092955"/>
              <a:gd name="connsiteX10" fmla="*/ 0 w 4508843"/>
              <a:gd name="connsiteY10" fmla="*/ 0 h 7092955"/>
              <a:gd name="connsiteX0" fmla="*/ 0 w 4508843"/>
              <a:gd name="connsiteY0" fmla="*/ 0 h 7092955"/>
              <a:gd name="connsiteX1" fmla="*/ 1483163 w 4508843"/>
              <a:gd name="connsiteY1" fmla="*/ 0 h 7092955"/>
              <a:gd name="connsiteX2" fmla="*/ 1581150 w 4508843"/>
              <a:gd name="connsiteY2" fmla="*/ 0 h 7092955"/>
              <a:gd name="connsiteX3" fmla="*/ 4022327 w 4508843"/>
              <a:gd name="connsiteY3" fmla="*/ 0 h 7092955"/>
              <a:gd name="connsiteX4" fmla="*/ 4507413 w 4508843"/>
              <a:gd name="connsiteY4" fmla="*/ 12298 h 7092955"/>
              <a:gd name="connsiteX5" fmla="*/ 3680345 w 4508843"/>
              <a:gd name="connsiteY5" fmla="*/ 7092955 h 7092955"/>
              <a:gd name="connsiteX6" fmla="*/ 1581150 w 4508843"/>
              <a:gd name="connsiteY6" fmla="*/ 6858000 h 7092955"/>
              <a:gd name="connsiteX7" fmla="*/ 1466850 w 4508843"/>
              <a:gd name="connsiteY7" fmla="*/ 6858000 h 7092955"/>
              <a:gd name="connsiteX8" fmla="*/ 0 w 4508843"/>
              <a:gd name="connsiteY8" fmla="*/ 6858000 h 7092955"/>
              <a:gd name="connsiteX9" fmla="*/ 0 w 4508843"/>
              <a:gd name="connsiteY9" fmla="*/ 0 h 7092955"/>
              <a:gd name="connsiteX0" fmla="*/ 0 w 4508752"/>
              <a:gd name="connsiteY0" fmla="*/ 0 h 6858000"/>
              <a:gd name="connsiteX1" fmla="*/ 1483163 w 4508752"/>
              <a:gd name="connsiteY1" fmla="*/ 0 h 6858000"/>
              <a:gd name="connsiteX2" fmla="*/ 1581150 w 4508752"/>
              <a:gd name="connsiteY2" fmla="*/ 0 h 6858000"/>
              <a:gd name="connsiteX3" fmla="*/ 4022327 w 4508752"/>
              <a:gd name="connsiteY3" fmla="*/ 0 h 6858000"/>
              <a:gd name="connsiteX4" fmla="*/ 4507413 w 4508752"/>
              <a:gd name="connsiteY4" fmla="*/ 12298 h 6858000"/>
              <a:gd name="connsiteX5" fmla="*/ 3623195 w 4508752"/>
              <a:gd name="connsiteY5" fmla="*/ 6845305 h 6858000"/>
              <a:gd name="connsiteX6" fmla="*/ 1581150 w 4508752"/>
              <a:gd name="connsiteY6" fmla="*/ 6858000 h 6858000"/>
              <a:gd name="connsiteX7" fmla="*/ 1466850 w 4508752"/>
              <a:gd name="connsiteY7" fmla="*/ 6858000 h 6858000"/>
              <a:gd name="connsiteX8" fmla="*/ 0 w 4508752"/>
              <a:gd name="connsiteY8" fmla="*/ 6858000 h 6858000"/>
              <a:gd name="connsiteX9" fmla="*/ 0 w 4508752"/>
              <a:gd name="connsiteY9" fmla="*/ 0 h 6858000"/>
              <a:gd name="connsiteX0" fmla="*/ 0 w 4540345"/>
              <a:gd name="connsiteY0" fmla="*/ 0 h 6858000"/>
              <a:gd name="connsiteX1" fmla="*/ 1483163 w 4540345"/>
              <a:gd name="connsiteY1" fmla="*/ 0 h 6858000"/>
              <a:gd name="connsiteX2" fmla="*/ 1581150 w 4540345"/>
              <a:gd name="connsiteY2" fmla="*/ 0 h 6858000"/>
              <a:gd name="connsiteX3" fmla="*/ 4022327 w 4540345"/>
              <a:gd name="connsiteY3" fmla="*/ 0 h 6858000"/>
              <a:gd name="connsiteX4" fmla="*/ 4507413 w 4540345"/>
              <a:gd name="connsiteY4" fmla="*/ 12298 h 6858000"/>
              <a:gd name="connsiteX5" fmla="*/ 3623195 w 4540345"/>
              <a:gd name="connsiteY5" fmla="*/ 6845305 h 6858000"/>
              <a:gd name="connsiteX6" fmla="*/ 1581150 w 4540345"/>
              <a:gd name="connsiteY6" fmla="*/ 6858000 h 6858000"/>
              <a:gd name="connsiteX7" fmla="*/ 1466850 w 4540345"/>
              <a:gd name="connsiteY7" fmla="*/ 6858000 h 6858000"/>
              <a:gd name="connsiteX8" fmla="*/ 0 w 4540345"/>
              <a:gd name="connsiteY8" fmla="*/ 6858000 h 6858000"/>
              <a:gd name="connsiteX9" fmla="*/ 0 w 4540345"/>
              <a:gd name="connsiteY9" fmla="*/ 0 h 6858000"/>
              <a:gd name="connsiteX0" fmla="*/ 0 w 4864843"/>
              <a:gd name="connsiteY0" fmla="*/ 0 h 6858000"/>
              <a:gd name="connsiteX1" fmla="*/ 1483163 w 4864843"/>
              <a:gd name="connsiteY1" fmla="*/ 0 h 6858000"/>
              <a:gd name="connsiteX2" fmla="*/ 1581150 w 4864843"/>
              <a:gd name="connsiteY2" fmla="*/ 0 h 6858000"/>
              <a:gd name="connsiteX3" fmla="*/ 4022327 w 4864843"/>
              <a:gd name="connsiteY3" fmla="*/ 0 h 6858000"/>
              <a:gd name="connsiteX4" fmla="*/ 4507413 w 4864843"/>
              <a:gd name="connsiteY4" fmla="*/ 12298 h 6858000"/>
              <a:gd name="connsiteX5" fmla="*/ 3623195 w 4864843"/>
              <a:gd name="connsiteY5" fmla="*/ 6845305 h 6858000"/>
              <a:gd name="connsiteX6" fmla="*/ 1581150 w 4864843"/>
              <a:gd name="connsiteY6" fmla="*/ 6858000 h 6858000"/>
              <a:gd name="connsiteX7" fmla="*/ 1466850 w 4864843"/>
              <a:gd name="connsiteY7" fmla="*/ 6858000 h 6858000"/>
              <a:gd name="connsiteX8" fmla="*/ 0 w 4864843"/>
              <a:gd name="connsiteY8" fmla="*/ 6858000 h 6858000"/>
              <a:gd name="connsiteX9" fmla="*/ 0 w 4864843"/>
              <a:gd name="connsiteY9" fmla="*/ 0 h 6858000"/>
              <a:gd name="connsiteX0" fmla="*/ 0 w 5018804"/>
              <a:gd name="connsiteY0" fmla="*/ 0 h 6864355"/>
              <a:gd name="connsiteX1" fmla="*/ 1483163 w 5018804"/>
              <a:gd name="connsiteY1" fmla="*/ 0 h 6864355"/>
              <a:gd name="connsiteX2" fmla="*/ 1581150 w 5018804"/>
              <a:gd name="connsiteY2" fmla="*/ 0 h 6864355"/>
              <a:gd name="connsiteX3" fmla="*/ 4022327 w 5018804"/>
              <a:gd name="connsiteY3" fmla="*/ 0 h 6864355"/>
              <a:gd name="connsiteX4" fmla="*/ 4507413 w 5018804"/>
              <a:gd name="connsiteY4" fmla="*/ 12298 h 6864355"/>
              <a:gd name="connsiteX5" fmla="*/ 4108970 w 5018804"/>
              <a:gd name="connsiteY5" fmla="*/ 6864355 h 6864355"/>
              <a:gd name="connsiteX6" fmla="*/ 1581150 w 5018804"/>
              <a:gd name="connsiteY6" fmla="*/ 6858000 h 6864355"/>
              <a:gd name="connsiteX7" fmla="*/ 1466850 w 5018804"/>
              <a:gd name="connsiteY7" fmla="*/ 6858000 h 6864355"/>
              <a:gd name="connsiteX8" fmla="*/ 0 w 5018804"/>
              <a:gd name="connsiteY8" fmla="*/ 6858000 h 6864355"/>
              <a:gd name="connsiteX9" fmla="*/ 0 w 5018804"/>
              <a:gd name="connsiteY9" fmla="*/ 0 h 6864355"/>
              <a:gd name="connsiteX0" fmla="*/ 0 w 4993209"/>
              <a:gd name="connsiteY0" fmla="*/ 2623 h 6866978"/>
              <a:gd name="connsiteX1" fmla="*/ 1483163 w 4993209"/>
              <a:gd name="connsiteY1" fmla="*/ 2623 h 6866978"/>
              <a:gd name="connsiteX2" fmla="*/ 1581150 w 4993209"/>
              <a:gd name="connsiteY2" fmla="*/ 2623 h 6866978"/>
              <a:gd name="connsiteX3" fmla="*/ 4022327 w 4993209"/>
              <a:gd name="connsiteY3" fmla="*/ 2623 h 6866978"/>
              <a:gd name="connsiteX4" fmla="*/ 4463870 w 4993209"/>
              <a:gd name="connsiteY4" fmla="*/ 6212 h 6866978"/>
              <a:gd name="connsiteX5" fmla="*/ 4108970 w 4993209"/>
              <a:gd name="connsiteY5" fmla="*/ 6866978 h 6866978"/>
              <a:gd name="connsiteX6" fmla="*/ 1581150 w 4993209"/>
              <a:gd name="connsiteY6" fmla="*/ 6860623 h 6866978"/>
              <a:gd name="connsiteX7" fmla="*/ 1466850 w 4993209"/>
              <a:gd name="connsiteY7" fmla="*/ 6860623 h 6866978"/>
              <a:gd name="connsiteX8" fmla="*/ 0 w 4993209"/>
              <a:gd name="connsiteY8" fmla="*/ 6860623 h 6866978"/>
              <a:gd name="connsiteX9" fmla="*/ 0 w 4993209"/>
              <a:gd name="connsiteY9" fmla="*/ 2623 h 6866978"/>
              <a:gd name="connsiteX0" fmla="*/ 0 w 4993209"/>
              <a:gd name="connsiteY0" fmla="*/ 0 h 6864355"/>
              <a:gd name="connsiteX1" fmla="*/ 1483163 w 4993209"/>
              <a:gd name="connsiteY1" fmla="*/ 0 h 6864355"/>
              <a:gd name="connsiteX2" fmla="*/ 1581150 w 4993209"/>
              <a:gd name="connsiteY2" fmla="*/ 0 h 6864355"/>
              <a:gd name="connsiteX3" fmla="*/ 4463870 w 4993209"/>
              <a:gd name="connsiteY3" fmla="*/ 3589 h 6864355"/>
              <a:gd name="connsiteX4" fmla="*/ 4108970 w 4993209"/>
              <a:gd name="connsiteY4" fmla="*/ 6864355 h 6864355"/>
              <a:gd name="connsiteX5" fmla="*/ 1581150 w 4993209"/>
              <a:gd name="connsiteY5" fmla="*/ 6858000 h 6864355"/>
              <a:gd name="connsiteX6" fmla="*/ 1466850 w 4993209"/>
              <a:gd name="connsiteY6" fmla="*/ 6858000 h 6864355"/>
              <a:gd name="connsiteX7" fmla="*/ 0 w 4993209"/>
              <a:gd name="connsiteY7" fmla="*/ 6858000 h 6864355"/>
              <a:gd name="connsiteX8" fmla="*/ 0 w 4993209"/>
              <a:gd name="connsiteY8" fmla="*/ 0 h 6864355"/>
              <a:gd name="connsiteX0" fmla="*/ 0 w 5064123"/>
              <a:gd name="connsiteY0" fmla="*/ 0 h 6873063"/>
              <a:gd name="connsiteX1" fmla="*/ 1483163 w 5064123"/>
              <a:gd name="connsiteY1" fmla="*/ 0 h 6873063"/>
              <a:gd name="connsiteX2" fmla="*/ 1581150 w 5064123"/>
              <a:gd name="connsiteY2" fmla="*/ 0 h 6873063"/>
              <a:gd name="connsiteX3" fmla="*/ 4463870 w 5064123"/>
              <a:gd name="connsiteY3" fmla="*/ 3589 h 6873063"/>
              <a:gd name="connsiteX4" fmla="*/ 4265724 w 5064123"/>
              <a:gd name="connsiteY4" fmla="*/ 6873063 h 6873063"/>
              <a:gd name="connsiteX5" fmla="*/ 1581150 w 5064123"/>
              <a:gd name="connsiteY5" fmla="*/ 6858000 h 6873063"/>
              <a:gd name="connsiteX6" fmla="*/ 1466850 w 5064123"/>
              <a:gd name="connsiteY6" fmla="*/ 6858000 h 6873063"/>
              <a:gd name="connsiteX7" fmla="*/ 0 w 5064123"/>
              <a:gd name="connsiteY7" fmla="*/ 6858000 h 6873063"/>
              <a:gd name="connsiteX8" fmla="*/ 0 w 5064123"/>
              <a:gd name="connsiteY8" fmla="*/ 0 h 6873063"/>
              <a:gd name="connsiteX0" fmla="*/ 0 w 4976461"/>
              <a:gd name="connsiteY0" fmla="*/ 0 h 6873063"/>
              <a:gd name="connsiteX1" fmla="*/ 1483163 w 4976461"/>
              <a:gd name="connsiteY1" fmla="*/ 0 h 6873063"/>
              <a:gd name="connsiteX2" fmla="*/ 1581150 w 4976461"/>
              <a:gd name="connsiteY2" fmla="*/ 0 h 6873063"/>
              <a:gd name="connsiteX3" fmla="*/ 4280990 w 4976461"/>
              <a:gd name="connsiteY3" fmla="*/ 3589 h 6873063"/>
              <a:gd name="connsiteX4" fmla="*/ 4265724 w 4976461"/>
              <a:gd name="connsiteY4" fmla="*/ 6873063 h 6873063"/>
              <a:gd name="connsiteX5" fmla="*/ 1581150 w 4976461"/>
              <a:gd name="connsiteY5" fmla="*/ 6858000 h 6873063"/>
              <a:gd name="connsiteX6" fmla="*/ 1466850 w 4976461"/>
              <a:gd name="connsiteY6" fmla="*/ 6858000 h 6873063"/>
              <a:gd name="connsiteX7" fmla="*/ 0 w 4976461"/>
              <a:gd name="connsiteY7" fmla="*/ 6858000 h 6873063"/>
              <a:gd name="connsiteX8" fmla="*/ 0 w 4976461"/>
              <a:gd name="connsiteY8" fmla="*/ 0 h 6873063"/>
              <a:gd name="connsiteX0" fmla="*/ 0 w 4820680"/>
              <a:gd name="connsiteY0" fmla="*/ 0 h 6873063"/>
              <a:gd name="connsiteX1" fmla="*/ 1483163 w 4820680"/>
              <a:gd name="connsiteY1" fmla="*/ 0 h 6873063"/>
              <a:gd name="connsiteX2" fmla="*/ 1581150 w 4820680"/>
              <a:gd name="connsiteY2" fmla="*/ 0 h 6873063"/>
              <a:gd name="connsiteX3" fmla="*/ 4280990 w 4820680"/>
              <a:gd name="connsiteY3" fmla="*/ 3589 h 6873063"/>
              <a:gd name="connsiteX4" fmla="*/ 4265724 w 4820680"/>
              <a:gd name="connsiteY4" fmla="*/ 6873063 h 6873063"/>
              <a:gd name="connsiteX5" fmla="*/ 1581150 w 4820680"/>
              <a:gd name="connsiteY5" fmla="*/ 6858000 h 6873063"/>
              <a:gd name="connsiteX6" fmla="*/ 1466850 w 4820680"/>
              <a:gd name="connsiteY6" fmla="*/ 6858000 h 6873063"/>
              <a:gd name="connsiteX7" fmla="*/ 0 w 4820680"/>
              <a:gd name="connsiteY7" fmla="*/ 6858000 h 6873063"/>
              <a:gd name="connsiteX8" fmla="*/ 0 w 4820680"/>
              <a:gd name="connsiteY8" fmla="*/ 0 h 6873063"/>
              <a:gd name="connsiteX0" fmla="*/ 0 w 4492356"/>
              <a:gd name="connsiteY0" fmla="*/ 0 h 6873063"/>
              <a:gd name="connsiteX1" fmla="*/ 1483163 w 4492356"/>
              <a:gd name="connsiteY1" fmla="*/ 0 h 6873063"/>
              <a:gd name="connsiteX2" fmla="*/ 1581150 w 4492356"/>
              <a:gd name="connsiteY2" fmla="*/ 0 h 6873063"/>
              <a:gd name="connsiteX3" fmla="*/ 4280990 w 4492356"/>
              <a:gd name="connsiteY3" fmla="*/ 3589 h 6873063"/>
              <a:gd name="connsiteX4" fmla="*/ 4265724 w 4492356"/>
              <a:gd name="connsiteY4" fmla="*/ 6873063 h 6873063"/>
              <a:gd name="connsiteX5" fmla="*/ 1581150 w 4492356"/>
              <a:gd name="connsiteY5" fmla="*/ 6858000 h 6873063"/>
              <a:gd name="connsiteX6" fmla="*/ 1466850 w 4492356"/>
              <a:gd name="connsiteY6" fmla="*/ 6858000 h 6873063"/>
              <a:gd name="connsiteX7" fmla="*/ 0 w 4492356"/>
              <a:gd name="connsiteY7" fmla="*/ 6858000 h 6873063"/>
              <a:gd name="connsiteX8" fmla="*/ 0 w 4492356"/>
              <a:gd name="connsiteY8" fmla="*/ 0 h 6873063"/>
              <a:gd name="connsiteX0" fmla="*/ 0 w 4596666"/>
              <a:gd name="connsiteY0" fmla="*/ 0 h 6873063"/>
              <a:gd name="connsiteX1" fmla="*/ 1483163 w 4596666"/>
              <a:gd name="connsiteY1" fmla="*/ 0 h 6873063"/>
              <a:gd name="connsiteX2" fmla="*/ 1581150 w 4596666"/>
              <a:gd name="connsiteY2" fmla="*/ 0 h 6873063"/>
              <a:gd name="connsiteX3" fmla="*/ 4280990 w 4596666"/>
              <a:gd name="connsiteY3" fmla="*/ 3589 h 6873063"/>
              <a:gd name="connsiteX4" fmla="*/ 4265724 w 4596666"/>
              <a:gd name="connsiteY4" fmla="*/ 6873063 h 6873063"/>
              <a:gd name="connsiteX5" fmla="*/ 1581150 w 4596666"/>
              <a:gd name="connsiteY5" fmla="*/ 6858000 h 6873063"/>
              <a:gd name="connsiteX6" fmla="*/ 1466850 w 4596666"/>
              <a:gd name="connsiteY6" fmla="*/ 6858000 h 6873063"/>
              <a:gd name="connsiteX7" fmla="*/ 0 w 4596666"/>
              <a:gd name="connsiteY7" fmla="*/ 6858000 h 6873063"/>
              <a:gd name="connsiteX8" fmla="*/ 0 w 4596666"/>
              <a:gd name="connsiteY8" fmla="*/ 0 h 6873063"/>
              <a:gd name="connsiteX0" fmla="*/ 0 w 4671986"/>
              <a:gd name="connsiteY0" fmla="*/ 0 h 6873063"/>
              <a:gd name="connsiteX1" fmla="*/ 1483163 w 4671986"/>
              <a:gd name="connsiteY1" fmla="*/ 0 h 6873063"/>
              <a:gd name="connsiteX2" fmla="*/ 1581150 w 4671986"/>
              <a:gd name="connsiteY2" fmla="*/ 0 h 6873063"/>
              <a:gd name="connsiteX3" fmla="*/ 4280990 w 4671986"/>
              <a:gd name="connsiteY3" fmla="*/ 3589 h 6873063"/>
              <a:gd name="connsiteX4" fmla="*/ 4265724 w 4671986"/>
              <a:gd name="connsiteY4" fmla="*/ 6873063 h 6873063"/>
              <a:gd name="connsiteX5" fmla="*/ 1581150 w 4671986"/>
              <a:gd name="connsiteY5" fmla="*/ 6858000 h 6873063"/>
              <a:gd name="connsiteX6" fmla="*/ 1466850 w 4671986"/>
              <a:gd name="connsiteY6" fmla="*/ 6858000 h 6873063"/>
              <a:gd name="connsiteX7" fmla="*/ 0 w 4671986"/>
              <a:gd name="connsiteY7" fmla="*/ 6858000 h 6873063"/>
              <a:gd name="connsiteX8" fmla="*/ 0 w 4671986"/>
              <a:gd name="connsiteY8" fmla="*/ 0 h 6873063"/>
              <a:gd name="connsiteX0" fmla="*/ 0 w 4709052"/>
              <a:gd name="connsiteY0" fmla="*/ 0 h 6873063"/>
              <a:gd name="connsiteX1" fmla="*/ 1483163 w 4709052"/>
              <a:gd name="connsiteY1" fmla="*/ 0 h 6873063"/>
              <a:gd name="connsiteX2" fmla="*/ 1581150 w 4709052"/>
              <a:gd name="connsiteY2" fmla="*/ 0 h 6873063"/>
              <a:gd name="connsiteX3" fmla="*/ 4280990 w 4709052"/>
              <a:gd name="connsiteY3" fmla="*/ 3589 h 6873063"/>
              <a:gd name="connsiteX4" fmla="*/ 4265724 w 4709052"/>
              <a:gd name="connsiteY4" fmla="*/ 6873063 h 6873063"/>
              <a:gd name="connsiteX5" fmla="*/ 1581150 w 4709052"/>
              <a:gd name="connsiteY5" fmla="*/ 6858000 h 6873063"/>
              <a:gd name="connsiteX6" fmla="*/ 1466850 w 4709052"/>
              <a:gd name="connsiteY6" fmla="*/ 6858000 h 6873063"/>
              <a:gd name="connsiteX7" fmla="*/ 0 w 4709052"/>
              <a:gd name="connsiteY7" fmla="*/ 6858000 h 6873063"/>
              <a:gd name="connsiteX8" fmla="*/ 0 w 4709052"/>
              <a:gd name="connsiteY8" fmla="*/ 0 h 6873063"/>
              <a:gd name="connsiteX0" fmla="*/ 0 w 4636464"/>
              <a:gd name="connsiteY0" fmla="*/ 0 h 6873063"/>
              <a:gd name="connsiteX1" fmla="*/ 1483163 w 4636464"/>
              <a:gd name="connsiteY1" fmla="*/ 0 h 6873063"/>
              <a:gd name="connsiteX2" fmla="*/ 1581150 w 4636464"/>
              <a:gd name="connsiteY2" fmla="*/ 0 h 6873063"/>
              <a:gd name="connsiteX3" fmla="*/ 4280990 w 4636464"/>
              <a:gd name="connsiteY3" fmla="*/ 3589 h 6873063"/>
              <a:gd name="connsiteX4" fmla="*/ 4265724 w 4636464"/>
              <a:gd name="connsiteY4" fmla="*/ 6873063 h 6873063"/>
              <a:gd name="connsiteX5" fmla="*/ 1581150 w 4636464"/>
              <a:gd name="connsiteY5" fmla="*/ 6858000 h 6873063"/>
              <a:gd name="connsiteX6" fmla="*/ 1466850 w 4636464"/>
              <a:gd name="connsiteY6" fmla="*/ 6858000 h 6873063"/>
              <a:gd name="connsiteX7" fmla="*/ 0 w 4636464"/>
              <a:gd name="connsiteY7" fmla="*/ 6858000 h 6873063"/>
              <a:gd name="connsiteX8" fmla="*/ 0 w 4636464"/>
              <a:gd name="connsiteY8" fmla="*/ 0 h 6873063"/>
              <a:gd name="connsiteX0" fmla="*/ 0 w 4811598"/>
              <a:gd name="connsiteY0" fmla="*/ 0 h 6873063"/>
              <a:gd name="connsiteX1" fmla="*/ 1483163 w 4811598"/>
              <a:gd name="connsiteY1" fmla="*/ 0 h 6873063"/>
              <a:gd name="connsiteX2" fmla="*/ 1581150 w 4811598"/>
              <a:gd name="connsiteY2" fmla="*/ 0 h 6873063"/>
              <a:gd name="connsiteX3" fmla="*/ 4280990 w 4811598"/>
              <a:gd name="connsiteY3" fmla="*/ 3589 h 6873063"/>
              <a:gd name="connsiteX4" fmla="*/ 4265724 w 4811598"/>
              <a:gd name="connsiteY4" fmla="*/ 6873063 h 6873063"/>
              <a:gd name="connsiteX5" fmla="*/ 1581150 w 4811598"/>
              <a:gd name="connsiteY5" fmla="*/ 6858000 h 6873063"/>
              <a:gd name="connsiteX6" fmla="*/ 1466850 w 4811598"/>
              <a:gd name="connsiteY6" fmla="*/ 6858000 h 6873063"/>
              <a:gd name="connsiteX7" fmla="*/ 0 w 4811598"/>
              <a:gd name="connsiteY7" fmla="*/ 6858000 h 6873063"/>
              <a:gd name="connsiteX8" fmla="*/ 0 w 4811598"/>
              <a:gd name="connsiteY8" fmla="*/ 0 h 6873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11598" h="6873063">
                <a:moveTo>
                  <a:pt x="0" y="0"/>
                </a:moveTo>
                <a:lnTo>
                  <a:pt x="1483163" y="0"/>
                </a:lnTo>
                <a:lnTo>
                  <a:pt x="1581150" y="0"/>
                </a:lnTo>
                <a:lnTo>
                  <a:pt x="4280990" y="3589"/>
                </a:lnTo>
                <a:cubicBezTo>
                  <a:pt x="5158758" y="2519792"/>
                  <a:pt x="4799145" y="5239534"/>
                  <a:pt x="4265724" y="6873063"/>
                </a:cubicBezTo>
                <a:lnTo>
                  <a:pt x="1581150" y="6858000"/>
                </a:lnTo>
                <a:lnTo>
                  <a:pt x="146685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EB6B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/>
            <a:endParaRPr lang="de-DE" sz="2400"/>
          </a:p>
        </p:txBody>
      </p:sp>
      <p:sp>
        <p:nvSpPr>
          <p:cNvPr id="63" name="Textfeld 62"/>
          <p:cNvSpPr txBox="1"/>
          <p:nvPr userDrawn="1"/>
        </p:nvSpPr>
        <p:spPr>
          <a:xfrm>
            <a:off x="218872" y="3026691"/>
            <a:ext cx="427256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2400" b="1" kern="1200" cap="none" spc="131" baseline="0" dirty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rPr>
              <a:t>Westphalia </a:t>
            </a:r>
            <a:r>
              <a:rPr lang="de-DE" sz="2400" b="1" kern="1200" cap="none" spc="131" baseline="0" dirty="0" err="1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rPr>
              <a:t>DataLab</a:t>
            </a:r>
            <a:r>
              <a:rPr lang="de-DE" sz="2400" b="1" kern="1200" cap="none" spc="131" baseline="0" dirty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rPr>
              <a:t> GmbH</a:t>
            </a:r>
          </a:p>
          <a:p>
            <a:pPr algn="r"/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+mj-ea"/>
                <a:cs typeface="Arial" panose="020B0604020202020204" pitchFamily="34" charset="0"/>
              </a:rPr>
              <a:t>Regina-</a:t>
            </a:r>
            <a:r>
              <a:rPr lang="de-DE" sz="1600" b="1" kern="1200" cap="none" spc="131" baseline="0" dirty="0" err="1">
                <a:solidFill>
                  <a:schemeClr val="bg1"/>
                </a:solidFill>
                <a:latin typeface="+mn-lt"/>
                <a:ea typeface="+mj-ea"/>
                <a:cs typeface="Arial" panose="020B0604020202020204" pitchFamily="34" charset="0"/>
              </a:rPr>
              <a:t>Protmann</a:t>
            </a:r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+mj-ea"/>
                <a:cs typeface="Arial" panose="020B0604020202020204" pitchFamily="34" charset="0"/>
              </a:rPr>
              <a:t>-Straße 16</a:t>
            </a:r>
          </a:p>
          <a:p>
            <a:pPr algn="r"/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+mj-ea"/>
                <a:cs typeface="Arial" panose="020B0604020202020204" pitchFamily="34" charset="0"/>
              </a:rPr>
              <a:t>48159 Münster</a:t>
            </a:r>
          </a:p>
          <a:p>
            <a:pPr algn="r"/>
            <a:endParaRPr lang="de-DE" sz="1600" b="1" kern="1200" cap="none" spc="131" baseline="0" dirty="0">
              <a:solidFill>
                <a:schemeClr val="bg1"/>
              </a:solidFill>
              <a:latin typeface="+mn-lt"/>
              <a:ea typeface="+mj-ea"/>
              <a:cs typeface="Arial" panose="020B0604020202020204" pitchFamily="34" charset="0"/>
            </a:endParaRPr>
          </a:p>
          <a:p>
            <a:pPr algn="r" defTabSz="914354" rtl="0" eaLnBrk="1" latinLnBrk="0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DaxlinePro-Regular" charset="0"/>
                <a:cs typeface="DaxlinePro-Regular" charset="0"/>
                <a:hlinkClick r:id="rId2"/>
              </a:rPr>
              <a:t>info@westphalia-datalab.com</a:t>
            </a:r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DaxlinePro-Regular" charset="0"/>
                <a:cs typeface="DaxlinePro-Regular" charset="0"/>
              </a:rPr>
              <a:t/>
            </a:r>
            <a:b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DaxlinePro-Regular" charset="0"/>
                <a:cs typeface="DaxlinePro-Regular" charset="0"/>
              </a:rPr>
            </a:br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DaxlinePro-Regular" charset="0"/>
                <a:cs typeface="DaxlinePro-Regular" charset="0"/>
                <a:hlinkClick r:id="rId3"/>
              </a:rPr>
              <a:t>www.westphalia-datalab.com</a:t>
            </a:r>
            <a:endParaRPr lang="de-DE" sz="1600" b="1" kern="1200" cap="none" spc="131" baseline="0" dirty="0">
              <a:solidFill>
                <a:schemeClr val="bg1"/>
              </a:solidFill>
              <a:latin typeface="+mn-lt"/>
              <a:ea typeface="DaxlinePro-Regular" charset="0"/>
              <a:cs typeface="DaxlinePro-Regular" charset="0"/>
            </a:endParaRPr>
          </a:p>
        </p:txBody>
      </p:sp>
      <p:sp>
        <p:nvSpPr>
          <p:cNvPr id="23" name="Textfeld 22"/>
          <p:cNvSpPr txBox="1"/>
          <p:nvPr userDrawn="1"/>
        </p:nvSpPr>
        <p:spPr>
          <a:xfrm>
            <a:off x="6161849" y="729022"/>
            <a:ext cx="4034117" cy="461665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algn="ctr"/>
            <a:r>
              <a:rPr lang="de-DE" sz="2400" cap="all" baseline="0" dirty="0">
                <a:latin typeface="+mj-lt"/>
              </a:rPr>
              <a:t>Ihr persönlicher Kontakt</a:t>
            </a:r>
          </a:p>
        </p:txBody>
      </p:sp>
      <p:sp>
        <p:nvSpPr>
          <p:cNvPr id="9" name="Rechteck 8"/>
          <p:cNvSpPr/>
          <p:nvPr/>
        </p:nvSpPr>
        <p:spPr>
          <a:xfrm>
            <a:off x="6875150" y="3730403"/>
            <a:ext cx="2607517" cy="262594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4000" rIns="24000" rtlCol="0" anchor="ctr"/>
          <a:lstStyle/>
          <a:p>
            <a:pPr lvl="0" algn="ctr"/>
            <a:r>
              <a:rPr lang="de-DE" sz="1600" b="1" dirty="0">
                <a:solidFill>
                  <a:srgbClr val="000000"/>
                </a:solidFill>
                <a:latin typeface="+mj-lt"/>
              </a:rPr>
              <a:t>Professor Dr.</a:t>
            </a:r>
          </a:p>
          <a:p>
            <a:pPr lvl="0" algn="ctr"/>
            <a:r>
              <a:rPr lang="de-DE" sz="1600" b="1" dirty="0">
                <a:solidFill>
                  <a:srgbClr val="000000"/>
                </a:solidFill>
                <a:latin typeface="+mj-lt"/>
              </a:rPr>
              <a:t>Reiner </a:t>
            </a:r>
            <a:r>
              <a:rPr lang="de-DE" sz="1600" b="1" dirty="0" err="1">
                <a:solidFill>
                  <a:srgbClr val="000000"/>
                </a:solidFill>
                <a:latin typeface="+mj-lt"/>
              </a:rPr>
              <a:t>Kurzhals</a:t>
            </a:r>
            <a:endParaRPr lang="de-DE" sz="1600" b="1" dirty="0">
              <a:solidFill>
                <a:srgbClr val="000000"/>
              </a:solidFill>
              <a:latin typeface="+mj-lt"/>
            </a:endParaRPr>
          </a:p>
          <a:p>
            <a:pPr lvl="0" algn="ctr"/>
            <a:endParaRPr lang="de-DE" sz="1200" dirty="0">
              <a:solidFill>
                <a:srgbClr val="000000"/>
              </a:solidFill>
            </a:endParaRPr>
          </a:p>
          <a:p>
            <a:pPr lvl="0" algn="ctr"/>
            <a:r>
              <a:rPr lang="de-DE" sz="1200" dirty="0">
                <a:solidFill>
                  <a:srgbClr val="000000"/>
                </a:solidFill>
              </a:rPr>
              <a:t>Gründer</a:t>
            </a:r>
          </a:p>
          <a:p>
            <a:pPr lvl="0" algn="ctr"/>
            <a:endParaRPr lang="de-DE" sz="1200" dirty="0">
              <a:solidFill>
                <a:srgbClr val="000000"/>
              </a:solidFill>
            </a:endParaRPr>
          </a:p>
          <a:p>
            <a:pPr lvl="0" algn="ctr"/>
            <a:r>
              <a:rPr lang="de-DE" sz="1200" dirty="0">
                <a:solidFill>
                  <a:srgbClr val="000000"/>
                </a:solidFill>
              </a:rPr>
              <a:t>Experte in Data Science und datengetriebenen Geschäftsmodellen</a:t>
            </a:r>
          </a:p>
          <a:p>
            <a:pPr lvl="0" algn="ctr"/>
            <a:endParaRPr lang="de-DE" sz="1200" dirty="0">
              <a:solidFill>
                <a:srgbClr val="000000"/>
              </a:solidFill>
            </a:endParaRPr>
          </a:p>
          <a:p>
            <a:pPr lvl="0" algn="ctr"/>
            <a:r>
              <a:rPr lang="de-DE" sz="1200" dirty="0">
                <a:solidFill>
                  <a:srgbClr val="000000"/>
                </a:solidFill>
              </a:rPr>
              <a:t>Mobil: +49 (0) 160 966 060 06</a:t>
            </a:r>
          </a:p>
          <a:p>
            <a:pPr lvl="0" algn="ctr"/>
            <a:endParaRPr lang="de-DE" sz="1200" dirty="0">
              <a:solidFill>
                <a:srgbClr val="000000"/>
              </a:solidFill>
            </a:endParaRPr>
          </a:p>
          <a:p>
            <a:pPr lvl="0" algn="ctr"/>
            <a:r>
              <a:rPr lang="de-DE" sz="1200" dirty="0">
                <a:solidFill>
                  <a:srgbClr val="000000"/>
                </a:solidFill>
                <a:hlinkClick r:id="rId2"/>
              </a:rPr>
              <a:t>kurzhals@westphalia-datalab.com</a:t>
            </a:r>
            <a:endParaRPr lang="de-DE" sz="1200" dirty="0">
              <a:solidFill>
                <a:srgbClr val="000000"/>
              </a:solidFill>
            </a:endParaRPr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 rotWithShape="1">
          <a:blip r:embed="rId4" cstate="screen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31"/>
          <a:stretch/>
        </p:blipFill>
        <p:spPr bwMode="auto">
          <a:xfrm>
            <a:off x="6875150" y="1346050"/>
            <a:ext cx="2607517" cy="23843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165760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Acht Felder mit Faz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87414-F408-45E4-AE2F-ACDD97053ED4}" type="slidenum">
              <a:rPr lang="de-DE" noProof="0" smtClean="0"/>
              <a:pPr/>
              <a:t>‹Nr.›</a:t>
            </a:fld>
            <a:endParaRPr lang="de-DE" noProof="0" dirty="0"/>
          </a:p>
        </p:txBody>
      </p:sp>
      <p:sp>
        <p:nvSpPr>
          <p:cNvPr id="14" name="Freihandform 13"/>
          <p:cNvSpPr/>
          <p:nvPr userDrawn="1"/>
        </p:nvSpPr>
        <p:spPr>
          <a:xfrm>
            <a:off x="1" y="0"/>
            <a:ext cx="4811599" cy="6873063"/>
          </a:xfrm>
          <a:custGeom>
            <a:avLst/>
            <a:gdLst>
              <a:gd name="connsiteX0" fmla="*/ 0 w 5124450"/>
              <a:gd name="connsiteY0" fmla="*/ 0 h 6858000"/>
              <a:gd name="connsiteX1" fmla="*/ 1483163 w 5124450"/>
              <a:gd name="connsiteY1" fmla="*/ 0 h 6858000"/>
              <a:gd name="connsiteX2" fmla="*/ 1581150 w 5124450"/>
              <a:gd name="connsiteY2" fmla="*/ 0 h 6858000"/>
              <a:gd name="connsiteX3" fmla="*/ 4022327 w 5124450"/>
              <a:gd name="connsiteY3" fmla="*/ 0 h 6858000"/>
              <a:gd name="connsiteX4" fmla="*/ 4078788 w 5124450"/>
              <a:gd name="connsiteY4" fmla="*/ 59923 h 6858000"/>
              <a:gd name="connsiteX5" fmla="*/ 5124450 w 5124450"/>
              <a:gd name="connsiteY5" fmla="*/ 3495675 h 6858000"/>
              <a:gd name="connsiteX6" fmla="*/ 4261370 w 5124450"/>
              <a:gd name="connsiteY6" fmla="*/ 6692905 h 6858000"/>
              <a:gd name="connsiteX7" fmla="*/ 4134994 w 5124450"/>
              <a:gd name="connsiteY7" fmla="*/ 6858000 h 6858000"/>
              <a:gd name="connsiteX8" fmla="*/ 1581150 w 5124450"/>
              <a:gd name="connsiteY8" fmla="*/ 6858000 h 6858000"/>
              <a:gd name="connsiteX9" fmla="*/ 1466850 w 5124450"/>
              <a:gd name="connsiteY9" fmla="*/ 6858000 h 6858000"/>
              <a:gd name="connsiteX10" fmla="*/ 0 w 5124450"/>
              <a:gd name="connsiteY10" fmla="*/ 6858000 h 6858000"/>
              <a:gd name="connsiteX0" fmla="*/ 0 w 5136847"/>
              <a:gd name="connsiteY0" fmla="*/ 0 h 6858000"/>
              <a:gd name="connsiteX1" fmla="*/ 1483163 w 5136847"/>
              <a:gd name="connsiteY1" fmla="*/ 0 h 6858000"/>
              <a:gd name="connsiteX2" fmla="*/ 1581150 w 5136847"/>
              <a:gd name="connsiteY2" fmla="*/ 0 h 6858000"/>
              <a:gd name="connsiteX3" fmla="*/ 4022327 w 5136847"/>
              <a:gd name="connsiteY3" fmla="*/ 0 h 6858000"/>
              <a:gd name="connsiteX4" fmla="*/ 4507413 w 5136847"/>
              <a:gd name="connsiteY4" fmla="*/ 12298 h 6858000"/>
              <a:gd name="connsiteX5" fmla="*/ 5124450 w 5136847"/>
              <a:gd name="connsiteY5" fmla="*/ 3495675 h 6858000"/>
              <a:gd name="connsiteX6" fmla="*/ 4261370 w 5136847"/>
              <a:gd name="connsiteY6" fmla="*/ 6692905 h 6858000"/>
              <a:gd name="connsiteX7" fmla="*/ 4134994 w 5136847"/>
              <a:gd name="connsiteY7" fmla="*/ 6858000 h 6858000"/>
              <a:gd name="connsiteX8" fmla="*/ 1581150 w 5136847"/>
              <a:gd name="connsiteY8" fmla="*/ 6858000 h 6858000"/>
              <a:gd name="connsiteX9" fmla="*/ 1466850 w 5136847"/>
              <a:gd name="connsiteY9" fmla="*/ 6858000 h 6858000"/>
              <a:gd name="connsiteX10" fmla="*/ 0 w 5136847"/>
              <a:gd name="connsiteY10" fmla="*/ 6858000 h 6858000"/>
              <a:gd name="connsiteX11" fmla="*/ 0 w 5136847"/>
              <a:gd name="connsiteY11" fmla="*/ 0 h 6858000"/>
              <a:gd name="connsiteX0" fmla="*/ 0 w 4739784"/>
              <a:gd name="connsiteY0" fmla="*/ 0 h 6858000"/>
              <a:gd name="connsiteX1" fmla="*/ 1483163 w 4739784"/>
              <a:gd name="connsiteY1" fmla="*/ 0 h 6858000"/>
              <a:gd name="connsiteX2" fmla="*/ 1581150 w 4739784"/>
              <a:gd name="connsiteY2" fmla="*/ 0 h 6858000"/>
              <a:gd name="connsiteX3" fmla="*/ 4022327 w 4739784"/>
              <a:gd name="connsiteY3" fmla="*/ 0 h 6858000"/>
              <a:gd name="connsiteX4" fmla="*/ 4507413 w 4739784"/>
              <a:gd name="connsiteY4" fmla="*/ 12298 h 6858000"/>
              <a:gd name="connsiteX5" fmla="*/ 4248150 w 4739784"/>
              <a:gd name="connsiteY5" fmla="*/ 3324225 h 6858000"/>
              <a:gd name="connsiteX6" fmla="*/ 4261370 w 4739784"/>
              <a:gd name="connsiteY6" fmla="*/ 6692905 h 6858000"/>
              <a:gd name="connsiteX7" fmla="*/ 4134994 w 4739784"/>
              <a:gd name="connsiteY7" fmla="*/ 6858000 h 6858000"/>
              <a:gd name="connsiteX8" fmla="*/ 1581150 w 4739784"/>
              <a:gd name="connsiteY8" fmla="*/ 6858000 h 6858000"/>
              <a:gd name="connsiteX9" fmla="*/ 1466850 w 4739784"/>
              <a:gd name="connsiteY9" fmla="*/ 6858000 h 6858000"/>
              <a:gd name="connsiteX10" fmla="*/ 0 w 4739784"/>
              <a:gd name="connsiteY10" fmla="*/ 6858000 h 6858000"/>
              <a:gd name="connsiteX11" fmla="*/ 0 w 4739784"/>
              <a:gd name="connsiteY11" fmla="*/ 0 h 6858000"/>
              <a:gd name="connsiteX0" fmla="*/ 0 w 4612252"/>
              <a:gd name="connsiteY0" fmla="*/ 0 h 6858000"/>
              <a:gd name="connsiteX1" fmla="*/ 1483163 w 4612252"/>
              <a:gd name="connsiteY1" fmla="*/ 0 h 6858000"/>
              <a:gd name="connsiteX2" fmla="*/ 1581150 w 4612252"/>
              <a:gd name="connsiteY2" fmla="*/ 0 h 6858000"/>
              <a:gd name="connsiteX3" fmla="*/ 4022327 w 4612252"/>
              <a:gd name="connsiteY3" fmla="*/ 0 h 6858000"/>
              <a:gd name="connsiteX4" fmla="*/ 4507413 w 4612252"/>
              <a:gd name="connsiteY4" fmla="*/ 12298 h 6858000"/>
              <a:gd name="connsiteX5" fmla="*/ 2676525 w 4612252"/>
              <a:gd name="connsiteY5" fmla="*/ 3505200 h 6858000"/>
              <a:gd name="connsiteX6" fmla="*/ 4261370 w 4612252"/>
              <a:gd name="connsiteY6" fmla="*/ 6692905 h 6858000"/>
              <a:gd name="connsiteX7" fmla="*/ 4134994 w 4612252"/>
              <a:gd name="connsiteY7" fmla="*/ 6858000 h 6858000"/>
              <a:gd name="connsiteX8" fmla="*/ 1581150 w 4612252"/>
              <a:gd name="connsiteY8" fmla="*/ 6858000 h 6858000"/>
              <a:gd name="connsiteX9" fmla="*/ 1466850 w 4612252"/>
              <a:gd name="connsiteY9" fmla="*/ 6858000 h 6858000"/>
              <a:gd name="connsiteX10" fmla="*/ 0 w 4612252"/>
              <a:gd name="connsiteY10" fmla="*/ 6858000 h 6858000"/>
              <a:gd name="connsiteX11" fmla="*/ 0 w 4612252"/>
              <a:gd name="connsiteY11" fmla="*/ 0 h 6858000"/>
              <a:gd name="connsiteX0" fmla="*/ 0 w 5181280"/>
              <a:gd name="connsiteY0" fmla="*/ 0 h 6858000"/>
              <a:gd name="connsiteX1" fmla="*/ 1483163 w 5181280"/>
              <a:gd name="connsiteY1" fmla="*/ 0 h 6858000"/>
              <a:gd name="connsiteX2" fmla="*/ 1581150 w 5181280"/>
              <a:gd name="connsiteY2" fmla="*/ 0 h 6858000"/>
              <a:gd name="connsiteX3" fmla="*/ 4022327 w 5181280"/>
              <a:gd name="connsiteY3" fmla="*/ 0 h 6858000"/>
              <a:gd name="connsiteX4" fmla="*/ 4507413 w 5181280"/>
              <a:gd name="connsiteY4" fmla="*/ 12298 h 6858000"/>
              <a:gd name="connsiteX5" fmla="*/ 5172075 w 5181280"/>
              <a:gd name="connsiteY5" fmla="*/ 3448050 h 6858000"/>
              <a:gd name="connsiteX6" fmla="*/ 4261370 w 5181280"/>
              <a:gd name="connsiteY6" fmla="*/ 6692905 h 6858000"/>
              <a:gd name="connsiteX7" fmla="*/ 4134994 w 5181280"/>
              <a:gd name="connsiteY7" fmla="*/ 6858000 h 6858000"/>
              <a:gd name="connsiteX8" fmla="*/ 1581150 w 5181280"/>
              <a:gd name="connsiteY8" fmla="*/ 6858000 h 6858000"/>
              <a:gd name="connsiteX9" fmla="*/ 1466850 w 5181280"/>
              <a:gd name="connsiteY9" fmla="*/ 6858000 h 6858000"/>
              <a:gd name="connsiteX10" fmla="*/ 0 w 5181280"/>
              <a:gd name="connsiteY10" fmla="*/ 6858000 h 6858000"/>
              <a:gd name="connsiteX11" fmla="*/ 0 w 5181280"/>
              <a:gd name="connsiteY11" fmla="*/ 0 h 6858000"/>
              <a:gd name="connsiteX0" fmla="*/ 0 w 4512130"/>
              <a:gd name="connsiteY0" fmla="*/ 0 h 6858000"/>
              <a:gd name="connsiteX1" fmla="*/ 1483163 w 4512130"/>
              <a:gd name="connsiteY1" fmla="*/ 0 h 6858000"/>
              <a:gd name="connsiteX2" fmla="*/ 1581150 w 4512130"/>
              <a:gd name="connsiteY2" fmla="*/ 0 h 6858000"/>
              <a:gd name="connsiteX3" fmla="*/ 4022327 w 4512130"/>
              <a:gd name="connsiteY3" fmla="*/ 0 h 6858000"/>
              <a:gd name="connsiteX4" fmla="*/ 4507413 w 4512130"/>
              <a:gd name="connsiteY4" fmla="*/ 12298 h 6858000"/>
              <a:gd name="connsiteX5" fmla="*/ 4261370 w 4512130"/>
              <a:gd name="connsiteY5" fmla="*/ 6692905 h 6858000"/>
              <a:gd name="connsiteX6" fmla="*/ 4134994 w 4512130"/>
              <a:gd name="connsiteY6" fmla="*/ 6858000 h 6858000"/>
              <a:gd name="connsiteX7" fmla="*/ 1581150 w 4512130"/>
              <a:gd name="connsiteY7" fmla="*/ 6858000 h 6858000"/>
              <a:gd name="connsiteX8" fmla="*/ 1466850 w 4512130"/>
              <a:gd name="connsiteY8" fmla="*/ 6858000 h 6858000"/>
              <a:gd name="connsiteX9" fmla="*/ 0 w 4512130"/>
              <a:gd name="connsiteY9" fmla="*/ 6858000 h 6858000"/>
              <a:gd name="connsiteX10" fmla="*/ 0 w 4512130"/>
              <a:gd name="connsiteY10" fmla="*/ 0 h 6858000"/>
              <a:gd name="connsiteX0" fmla="*/ 0 w 4508843"/>
              <a:gd name="connsiteY0" fmla="*/ 0 h 7092955"/>
              <a:gd name="connsiteX1" fmla="*/ 1483163 w 4508843"/>
              <a:gd name="connsiteY1" fmla="*/ 0 h 7092955"/>
              <a:gd name="connsiteX2" fmla="*/ 1581150 w 4508843"/>
              <a:gd name="connsiteY2" fmla="*/ 0 h 7092955"/>
              <a:gd name="connsiteX3" fmla="*/ 4022327 w 4508843"/>
              <a:gd name="connsiteY3" fmla="*/ 0 h 7092955"/>
              <a:gd name="connsiteX4" fmla="*/ 4507413 w 4508843"/>
              <a:gd name="connsiteY4" fmla="*/ 12298 h 7092955"/>
              <a:gd name="connsiteX5" fmla="*/ 3680345 w 4508843"/>
              <a:gd name="connsiteY5" fmla="*/ 7092955 h 7092955"/>
              <a:gd name="connsiteX6" fmla="*/ 4134994 w 4508843"/>
              <a:gd name="connsiteY6" fmla="*/ 6858000 h 7092955"/>
              <a:gd name="connsiteX7" fmla="*/ 1581150 w 4508843"/>
              <a:gd name="connsiteY7" fmla="*/ 6858000 h 7092955"/>
              <a:gd name="connsiteX8" fmla="*/ 1466850 w 4508843"/>
              <a:gd name="connsiteY8" fmla="*/ 6858000 h 7092955"/>
              <a:gd name="connsiteX9" fmla="*/ 0 w 4508843"/>
              <a:gd name="connsiteY9" fmla="*/ 6858000 h 7092955"/>
              <a:gd name="connsiteX10" fmla="*/ 0 w 4508843"/>
              <a:gd name="connsiteY10" fmla="*/ 0 h 7092955"/>
              <a:gd name="connsiteX0" fmla="*/ 0 w 4508843"/>
              <a:gd name="connsiteY0" fmla="*/ 0 h 7092955"/>
              <a:gd name="connsiteX1" fmla="*/ 1483163 w 4508843"/>
              <a:gd name="connsiteY1" fmla="*/ 0 h 7092955"/>
              <a:gd name="connsiteX2" fmla="*/ 1581150 w 4508843"/>
              <a:gd name="connsiteY2" fmla="*/ 0 h 7092955"/>
              <a:gd name="connsiteX3" fmla="*/ 4022327 w 4508843"/>
              <a:gd name="connsiteY3" fmla="*/ 0 h 7092955"/>
              <a:gd name="connsiteX4" fmla="*/ 4507413 w 4508843"/>
              <a:gd name="connsiteY4" fmla="*/ 12298 h 7092955"/>
              <a:gd name="connsiteX5" fmla="*/ 3680345 w 4508843"/>
              <a:gd name="connsiteY5" fmla="*/ 7092955 h 7092955"/>
              <a:gd name="connsiteX6" fmla="*/ 1581150 w 4508843"/>
              <a:gd name="connsiteY6" fmla="*/ 6858000 h 7092955"/>
              <a:gd name="connsiteX7" fmla="*/ 1466850 w 4508843"/>
              <a:gd name="connsiteY7" fmla="*/ 6858000 h 7092955"/>
              <a:gd name="connsiteX8" fmla="*/ 0 w 4508843"/>
              <a:gd name="connsiteY8" fmla="*/ 6858000 h 7092955"/>
              <a:gd name="connsiteX9" fmla="*/ 0 w 4508843"/>
              <a:gd name="connsiteY9" fmla="*/ 0 h 7092955"/>
              <a:gd name="connsiteX0" fmla="*/ 0 w 4508752"/>
              <a:gd name="connsiteY0" fmla="*/ 0 h 6858000"/>
              <a:gd name="connsiteX1" fmla="*/ 1483163 w 4508752"/>
              <a:gd name="connsiteY1" fmla="*/ 0 h 6858000"/>
              <a:gd name="connsiteX2" fmla="*/ 1581150 w 4508752"/>
              <a:gd name="connsiteY2" fmla="*/ 0 h 6858000"/>
              <a:gd name="connsiteX3" fmla="*/ 4022327 w 4508752"/>
              <a:gd name="connsiteY3" fmla="*/ 0 h 6858000"/>
              <a:gd name="connsiteX4" fmla="*/ 4507413 w 4508752"/>
              <a:gd name="connsiteY4" fmla="*/ 12298 h 6858000"/>
              <a:gd name="connsiteX5" fmla="*/ 3623195 w 4508752"/>
              <a:gd name="connsiteY5" fmla="*/ 6845305 h 6858000"/>
              <a:gd name="connsiteX6" fmla="*/ 1581150 w 4508752"/>
              <a:gd name="connsiteY6" fmla="*/ 6858000 h 6858000"/>
              <a:gd name="connsiteX7" fmla="*/ 1466850 w 4508752"/>
              <a:gd name="connsiteY7" fmla="*/ 6858000 h 6858000"/>
              <a:gd name="connsiteX8" fmla="*/ 0 w 4508752"/>
              <a:gd name="connsiteY8" fmla="*/ 6858000 h 6858000"/>
              <a:gd name="connsiteX9" fmla="*/ 0 w 4508752"/>
              <a:gd name="connsiteY9" fmla="*/ 0 h 6858000"/>
              <a:gd name="connsiteX0" fmla="*/ 0 w 4540345"/>
              <a:gd name="connsiteY0" fmla="*/ 0 h 6858000"/>
              <a:gd name="connsiteX1" fmla="*/ 1483163 w 4540345"/>
              <a:gd name="connsiteY1" fmla="*/ 0 h 6858000"/>
              <a:gd name="connsiteX2" fmla="*/ 1581150 w 4540345"/>
              <a:gd name="connsiteY2" fmla="*/ 0 h 6858000"/>
              <a:gd name="connsiteX3" fmla="*/ 4022327 w 4540345"/>
              <a:gd name="connsiteY3" fmla="*/ 0 h 6858000"/>
              <a:gd name="connsiteX4" fmla="*/ 4507413 w 4540345"/>
              <a:gd name="connsiteY4" fmla="*/ 12298 h 6858000"/>
              <a:gd name="connsiteX5" fmla="*/ 3623195 w 4540345"/>
              <a:gd name="connsiteY5" fmla="*/ 6845305 h 6858000"/>
              <a:gd name="connsiteX6" fmla="*/ 1581150 w 4540345"/>
              <a:gd name="connsiteY6" fmla="*/ 6858000 h 6858000"/>
              <a:gd name="connsiteX7" fmla="*/ 1466850 w 4540345"/>
              <a:gd name="connsiteY7" fmla="*/ 6858000 h 6858000"/>
              <a:gd name="connsiteX8" fmla="*/ 0 w 4540345"/>
              <a:gd name="connsiteY8" fmla="*/ 6858000 h 6858000"/>
              <a:gd name="connsiteX9" fmla="*/ 0 w 4540345"/>
              <a:gd name="connsiteY9" fmla="*/ 0 h 6858000"/>
              <a:gd name="connsiteX0" fmla="*/ 0 w 4864843"/>
              <a:gd name="connsiteY0" fmla="*/ 0 h 6858000"/>
              <a:gd name="connsiteX1" fmla="*/ 1483163 w 4864843"/>
              <a:gd name="connsiteY1" fmla="*/ 0 h 6858000"/>
              <a:gd name="connsiteX2" fmla="*/ 1581150 w 4864843"/>
              <a:gd name="connsiteY2" fmla="*/ 0 h 6858000"/>
              <a:gd name="connsiteX3" fmla="*/ 4022327 w 4864843"/>
              <a:gd name="connsiteY3" fmla="*/ 0 h 6858000"/>
              <a:gd name="connsiteX4" fmla="*/ 4507413 w 4864843"/>
              <a:gd name="connsiteY4" fmla="*/ 12298 h 6858000"/>
              <a:gd name="connsiteX5" fmla="*/ 3623195 w 4864843"/>
              <a:gd name="connsiteY5" fmla="*/ 6845305 h 6858000"/>
              <a:gd name="connsiteX6" fmla="*/ 1581150 w 4864843"/>
              <a:gd name="connsiteY6" fmla="*/ 6858000 h 6858000"/>
              <a:gd name="connsiteX7" fmla="*/ 1466850 w 4864843"/>
              <a:gd name="connsiteY7" fmla="*/ 6858000 h 6858000"/>
              <a:gd name="connsiteX8" fmla="*/ 0 w 4864843"/>
              <a:gd name="connsiteY8" fmla="*/ 6858000 h 6858000"/>
              <a:gd name="connsiteX9" fmla="*/ 0 w 4864843"/>
              <a:gd name="connsiteY9" fmla="*/ 0 h 6858000"/>
              <a:gd name="connsiteX0" fmla="*/ 0 w 5018804"/>
              <a:gd name="connsiteY0" fmla="*/ 0 h 6864355"/>
              <a:gd name="connsiteX1" fmla="*/ 1483163 w 5018804"/>
              <a:gd name="connsiteY1" fmla="*/ 0 h 6864355"/>
              <a:gd name="connsiteX2" fmla="*/ 1581150 w 5018804"/>
              <a:gd name="connsiteY2" fmla="*/ 0 h 6864355"/>
              <a:gd name="connsiteX3" fmla="*/ 4022327 w 5018804"/>
              <a:gd name="connsiteY3" fmla="*/ 0 h 6864355"/>
              <a:gd name="connsiteX4" fmla="*/ 4507413 w 5018804"/>
              <a:gd name="connsiteY4" fmla="*/ 12298 h 6864355"/>
              <a:gd name="connsiteX5" fmla="*/ 4108970 w 5018804"/>
              <a:gd name="connsiteY5" fmla="*/ 6864355 h 6864355"/>
              <a:gd name="connsiteX6" fmla="*/ 1581150 w 5018804"/>
              <a:gd name="connsiteY6" fmla="*/ 6858000 h 6864355"/>
              <a:gd name="connsiteX7" fmla="*/ 1466850 w 5018804"/>
              <a:gd name="connsiteY7" fmla="*/ 6858000 h 6864355"/>
              <a:gd name="connsiteX8" fmla="*/ 0 w 5018804"/>
              <a:gd name="connsiteY8" fmla="*/ 6858000 h 6864355"/>
              <a:gd name="connsiteX9" fmla="*/ 0 w 5018804"/>
              <a:gd name="connsiteY9" fmla="*/ 0 h 6864355"/>
              <a:gd name="connsiteX0" fmla="*/ 0 w 4993209"/>
              <a:gd name="connsiteY0" fmla="*/ 2623 h 6866978"/>
              <a:gd name="connsiteX1" fmla="*/ 1483163 w 4993209"/>
              <a:gd name="connsiteY1" fmla="*/ 2623 h 6866978"/>
              <a:gd name="connsiteX2" fmla="*/ 1581150 w 4993209"/>
              <a:gd name="connsiteY2" fmla="*/ 2623 h 6866978"/>
              <a:gd name="connsiteX3" fmla="*/ 4022327 w 4993209"/>
              <a:gd name="connsiteY3" fmla="*/ 2623 h 6866978"/>
              <a:gd name="connsiteX4" fmla="*/ 4463870 w 4993209"/>
              <a:gd name="connsiteY4" fmla="*/ 6212 h 6866978"/>
              <a:gd name="connsiteX5" fmla="*/ 4108970 w 4993209"/>
              <a:gd name="connsiteY5" fmla="*/ 6866978 h 6866978"/>
              <a:gd name="connsiteX6" fmla="*/ 1581150 w 4993209"/>
              <a:gd name="connsiteY6" fmla="*/ 6860623 h 6866978"/>
              <a:gd name="connsiteX7" fmla="*/ 1466850 w 4993209"/>
              <a:gd name="connsiteY7" fmla="*/ 6860623 h 6866978"/>
              <a:gd name="connsiteX8" fmla="*/ 0 w 4993209"/>
              <a:gd name="connsiteY8" fmla="*/ 6860623 h 6866978"/>
              <a:gd name="connsiteX9" fmla="*/ 0 w 4993209"/>
              <a:gd name="connsiteY9" fmla="*/ 2623 h 6866978"/>
              <a:gd name="connsiteX0" fmla="*/ 0 w 4993209"/>
              <a:gd name="connsiteY0" fmla="*/ 0 h 6864355"/>
              <a:gd name="connsiteX1" fmla="*/ 1483163 w 4993209"/>
              <a:gd name="connsiteY1" fmla="*/ 0 h 6864355"/>
              <a:gd name="connsiteX2" fmla="*/ 1581150 w 4993209"/>
              <a:gd name="connsiteY2" fmla="*/ 0 h 6864355"/>
              <a:gd name="connsiteX3" fmla="*/ 4463870 w 4993209"/>
              <a:gd name="connsiteY3" fmla="*/ 3589 h 6864355"/>
              <a:gd name="connsiteX4" fmla="*/ 4108970 w 4993209"/>
              <a:gd name="connsiteY4" fmla="*/ 6864355 h 6864355"/>
              <a:gd name="connsiteX5" fmla="*/ 1581150 w 4993209"/>
              <a:gd name="connsiteY5" fmla="*/ 6858000 h 6864355"/>
              <a:gd name="connsiteX6" fmla="*/ 1466850 w 4993209"/>
              <a:gd name="connsiteY6" fmla="*/ 6858000 h 6864355"/>
              <a:gd name="connsiteX7" fmla="*/ 0 w 4993209"/>
              <a:gd name="connsiteY7" fmla="*/ 6858000 h 6864355"/>
              <a:gd name="connsiteX8" fmla="*/ 0 w 4993209"/>
              <a:gd name="connsiteY8" fmla="*/ 0 h 6864355"/>
              <a:gd name="connsiteX0" fmla="*/ 0 w 5064123"/>
              <a:gd name="connsiteY0" fmla="*/ 0 h 6873063"/>
              <a:gd name="connsiteX1" fmla="*/ 1483163 w 5064123"/>
              <a:gd name="connsiteY1" fmla="*/ 0 h 6873063"/>
              <a:gd name="connsiteX2" fmla="*/ 1581150 w 5064123"/>
              <a:gd name="connsiteY2" fmla="*/ 0 h 6873063"/>
              <a:gd name="connsiteX3" fmla="*/ 4463870 w 5064123"/>
              <a:gd name="connsiteY3" fmla="*/ 3589 h 6873063"/>
              <a:gd name="connsiteX4" fmla="*/ 4265724 w 5064123"/>
              <a:gd name="connsiteY4" fmla="*/ 6873063 h 6873063"/>
              <a:gd name="connsiteX5" fmla="*/ 1581150 w 5064123"/>
              <a:gd name="connsiteY5" fmla="*/ 6858000 h 6873063"/>
              <a:gd name="connsiteX6" fmla="*/ 1466850 w 5064123"/>
              <a:gd name="connsiteY6" fmla="*/ 6858000 h 6873063"/>
              <a:gd name="connsiteX7" fmla="*/ 0 w 5064123"/>
              <a:gd name="connsiteY7" fmla="*/ 6858000 h 6873063"/>
              <a:gd name="connsiteX8" fmla="*/ 0 w 5064123"/>
              <a:gd name="connsiteY8" fmla="*/ 0 h 6873063"/>
              <a:gd name="connsiteX0" fmla="*/ 0 w 4976461"/>
              <a:gd name="connsiteY0" fmla="*/ 0 h 6873063"/>
              <a:gd name="connsiteX1" fmla="*/ 1483163 w 4976461"/>
              <a:gd name="connsiteY1" fmla="*/ 0 h 6873063"/>
              <a:gd name="connsiteX2" fmla="*/ 1581150 w 4976461"/>
              <a:gd name="connsiteY2" fmla="*/ 0 h 6873063"/>
              <a:gd name="connsiteX3" fmla="*/ 4280990 w 4976461"/>
              <a:gd name="connsiteY3" fmla="*/ 3589 h 6873063"/>
              <a:gd name="connsiteX4" fmla="*/ 4265724 w 4976461"/>
              <a:gd name="connsiteY4" fmla="*/ 6873063 h 6873063"/>
              <a:gd name="connsiteX5" fmla="*/ 1581150 w 4976461"/>
              <a:gd name="connsiteY5" fmla="*/ 6858000 h 6873063"/>
              <a:gd name="connsiteX6" fmla="*/ 1466850 w 4976461"/>
              <a:gd name="connsiteY6" fmla="*/ 6858000 h 6873063"/>
              <a:gd name="connsiteX7" fmla="*/ 0 w 4976461"/>
              <a:gd name="connsiteY7" fmla="*/ 6858000 h 6873063"/>
              <a:gd name="connsiteX8" fmla="*/ 0 w 4976461"/>
              <a:gd name="connsiteY8" fmla="*/ 0 h 6873063"/>
              <a:gd name="connsiteX0" fmla="*/ 0 w 4820680"/>
              <a:gd name="connsiteY0" fmla="*/ 0 h 6873063"/>
              <a:gd name="connsiteX1" fmla="*/ 1483163 w 4820680"/>
              <a:gd name="connsiteY1" fmla="*/ 0 h 6873063"/>
              <a:gd name="connsiteX2" fmla="*/ 1581150 w 4820680"/>
              <a:gd name="connsiteY2" fmla="*/ 0 h 6873063"/>
              <a:gd name="connsiteX3" fmla="*/ 4280990 w 4820680"/>
              <a:gd name="connsiteY3" fmla="*/ 3589 h 6873063"/>
              <a:gd name="connsiteX4" fmla="*/ 4265724 w 4820680"/>
              <a:gd name="connsiteY4" fmla="*/ 6873063 h 6873063"/>
              <a:gd name="connsiteX5" fmla="*/ 1581150 w 4820680"/>
              <a:gd name="connsiteY5" fmla="*/ 6858000 h 6873063"/>
              <a:gd name="connsiteX6" fmla="*/ 1466850 w 4820680"/>
              <a:gd name="connsiteY6" fmla="*/ 6858000 h 6873063"/>
              <a:gd name="connsiteX7" fmla="*/ 0 w 4820680"/>
              <a:gd name="connsiteY7" fmla="*/ 6858000 h 6873063"/>
              <a:gd name="connsiteX8" fmla="*/ 0 w 4820680"/>
              <a:gd name="connsiteY8" fmla="*/ 0 h 6873063"/>
              <a:gd name="connsiteX0" fmla="*/ 0 w 4492356"/>
              <a:gd name="connsiteY0" fmla="*/ 0 h 6873063"/>
              <a:gd name="connsiteX1" fmla="*/ 1483163 w 4492356"/>
              <a:gd name="connsiteY1" fmla="*/ 0 h 6873063"/>
              <a:gd name="connsiteX2" fmla="*/ 1581150 w 4492356"/>
              <a:gd name="connsiteY2" fmla="*/ 0 h 6873063"/>
              <a:gd name="connsiteX3" fmla="*/ 4280990 w 4492356"/>
              <a:gd name="connsiteY3" fmla="*/ 3589 h 6873063"/>
              <a:gd name="connsiteX4" fmla="*/ 4265724 w 4492356"/>
              <a:gd name="connsiteY4" fmla="*/ 6873063 h 6873063"/>
              <a:gd name="connsiteX5" fmla="*/ 1581150 w 4492356"/>
              <a:gd name="connsiteY5" fmla="*/ 6858000 h 6873063"/>
              <a:gd name="connsiteX6" fmla="*/ 1466850 w 4492356"/>
              <a:gd name="connsiteY6" fmla="*/ 6858000 h 6873063"/>
              <a:gd name="connsiteX7" fmla="*/ 0 w 4492356"/>
              <a:gd name="connsiteY7" fmla="*/ 6858000 h 6873063"/>
              <a:gd name="connsiteX8" fmla="*/ 0 w 4492356"/>
              <a:gd name="connsiteY8" fmla="*/ 0 h 6873063"/>
              <a:gd name="connsiteX0" fmla="*/ 0 w 4596666"/>
              <a:gd name="connsiteY0" fmla="*/ 0 h 6873063"/>
              <a:gd name="connsiteX1" fmla="*/ 1483163 w 4596666"/>
              <a:gd name="connsiteY1" fmla="*/ 0 h 6873063"/>
              <a:gd name="connsiteX2" fmla="*/ 1581150 w 4596666"/>
              <a:gd name="connsiteY2" fmla="*/ 0 h 6873063"/>
              <a:gd name="connsiteX3" fmla="*/ 4280990 w 4596666"/>
              <a:gd name="connsiteY3" fmla="*/ 3589 h 6873063"/>
              <a:gd name="connsiteX4" fmla="*/ 4265724 w 4596666"/>
              <a:gd name="connsiteY4" fmla="*/ 6873063 h 6873063"/>
              <a:gd name="connsiteX5" fmla="*/ 1581150 w 4596666"/>
              <a:gd name="connsiteY5" fmla="*/ 6858000 h 6873063"/>
              <a:gd name="connsiteX6" fmla="*/ 1466850 w 4596666"/>
              <a:gd name="connsiteY6" fmla="*/ 6858000 h 6873063"/>
              <a:gd name="connsiteX7" fmla="*/ 0 w 4596666"/>
              <a:gd name="connsiteY7" fmla="*/ 6858000 h 6873063"/>
              <a:gd name="connsiteX8" fmla="*/ 0 w 4596666"/>
              <a:gd name="connsiteY8" fmla="*/ 0 h 6873063"/>
              <a:gd name="connsiteX0" fmla="*/ 0 w 4671986"/>
              <a:gd name="connsiteY0" fmla="*/ 0 h 6873063"/>
              <a:gd name="connsiteX1" fmla="*/ 1483163 w 4671986"/>
              <a:gd name="connsiteY1" fmla="*/ 0 h 6873063"/>
              <a:gd name="connsiteX2" fmla="*/ 1581150 w 4671986"/>
              <a:gd name="connsiteY2" fmla="*/ 0 h 6873063"/>
              <a:gd name="connsiteX3" fmla="*/ 4280990 w 4671986"/>
              <a:gd name="connsiteY3" fmla="*/ 3589 h 6873063"/>
              <a:gd name="connsiteX4" fmla="*/ 4265724 w 4671986"/>
              <a:gd name="connsiteY4" fmla="*/ 6873063 h 6873063"/>
              <a:gd name="connsiteX5" fmla="*/ 1581150 w 4671986"/>
              <a:gd name="connsiteY5" fmla="*/ 6858000 h 6873063"/>
              <a:gd name="connsiteX6" fmla="*/ 1466850 w 4671986"/>
              <a:gd name="connsiteY6" fmla="*/ 6858000 h 6873063"/>
              <a:gd name="connsiteX7" fmla="*/ 0 w 4671986"/>
              <a:gd name="connsiteY7" fmla="*/ 6858000 h 6873063"/>
              <a:gd name="connsiteX8" fmla="*/ 0 w 4671986"/>
              <a:gd name="connsiteY8" fmla="*/ 0 h 6873063"/>
              <a:gd name="connsiteX0" fmla="*/ 0 w 4709052"/>
              <a:gd name="connsiteY0" fmla="*/ 0 h 6873063"/>
              <a:gd name="connsiteX1" fmla="*/ 1483163 w 4709052"/>
              <a:gd name="connsiteY1" fmla="*/ 0 h 6873063"/>
              <a:gd name="connsiteX2" fmla="*/ 1581150 w 4709052"/>
              <a:gd name="connsiteY2" fmla="*/ 0 h 6873063"/>
              <a:gd name="connsiteX3" fmla="*/ 4280990 w 4709052"/>
              <a:gd name="connsiteY3" fmla="*/ 3589 h 6873063"/>
              <a:gd name="connsiteX4" fmla="*/ 4265724 w 4709052"/>
              <a:gd name="connsiteY4" fmla="*/ 6873063 h 6873063"/>
              <a:gd name="connsiteX5" fmla="*/ 1581150 w 4709052"/>
              <a:gd name="connsiteY5" fmla="*/ 6858000 h 6873063"/>
              <a:gd name="connsiteX6" fmla="*/ 1466850 w 4709052"/>
              <a:gd name="connsiteY6" fmla="*/ 6858000 h 6873063"/>
              <a:gd name="connsiteX7" fmla="*/ 0 w 4709052"/>
              <a:gd name="connsiteY7" fmla="*/ 6858000 h 6873063"/>
              <a:gd name="connsiteX8" fmla="*/ 0 w 4709052"/>
              <a:gd name="connsiteY8" fmla="*/ 0 h 6873063"/>
              <a:gd name="connsiteX0" fmla="*/ 0 w 4636464"/>
              <a:gd name="connsiteY0" fmla="*/ 0 h 6873063"/>
              <a:gd name="connsiteX1" fmla="*/ 1483163 w 4636464"/>
              <a:gd name="connsiteY1" fmla="*/ 0 h 6873063"/>
              <a:gd name="connsiteX2" fmla="*/ 1581150 w 4636464"/>
              <a:gd name="connsiteY2" fmla="*/ 0 h 6873063"/>
              <a:gd name="connsiteX3" fmla="*/ 4280990 w 4636464"/>
              <a:gd name="connsiteY3" fmla="*/ 3589 h 6873063"/>
              <a:gd name="connsiteX4" fmla="*/ 4265724 w 4636464"/>
              <a:gd name="connsiteY4" fmla="*/ 6873063 h 6873063"/>
              <a:gd name="connsiteX5" fmla="*/ 1581150 w 4636464"/>
              <a:gd name="connsiteY5" fmla="*/ 6858000 h 6873063"/>
              <a:gd name="connsiteX6" fmla="*/ 1466850 w 4636464"/>
              <a:gd name="connsiteY6" fmla="*/ 6858000 h 6873063"/>
              <a:gd name="connsiteX7" fmla="*/ 0 w 4636464"/>
              <a:gd name="connsiteY7" fmla="*/ 6858000 h 6873063"/>
              <a:gd name="connsiteX8" fmla="*/ 0 w 4636464"/>
              <a:gd name="connsiteY8" fmla="*/ 0 h 6873063"/>
              <a:gd name="connsiteX0" fmla="*/ 0 w 4811598"/>
              <a:gd name="connsiteY0" fmla="*/ 0 h 6873063"/>
              <a:gd name="connsiteX1" fmla="*/ 1483163 w 4811598"/>
              <a:gd name="connsiteY1" fmla="*/ 0 h 6873063"/>
              <a:gd name="connsiteX2" fmla="*/ 1581150 w 4811598"/>
              <a:gd name="connsiteY2" fmla="*/ 0 h 6873063"/>
              <a:gd name="connsiteX3" fmla="*/ 4280990 w 4811598"/>
              <a:gd name="connsiteY3" fmla="*/ 3589 h 6873063"/>
              <a:gd name="connsiteX4" fmla="*/ 4265724 w 4811598"/>
              <a:gd name="connsiteY4" fmla="*/ 6873063 h 6873063"/>
              <a:gd name="connsiteX5" fmla="*/ 1581150 w 4811598"/>
              <a:gd name="connsiteY5" fmla="*/ 6858000 h 6873063"/>
              <a:gd name="connsiteX6" fmla="*/ 1466850 w 4811598"/>
              <a:gd name="connsiteY6" fmla="*/ 6858000 h 6873063"/>
              <a:gd name="connsiteX7" fmla="*/ 0 w 4811598"/>
              <a:gd name="connsiteY7" fmla="*/ 6858000 h 6873063"/>
              <a:gd name="connsiteX8" fmla="*/ 0 w 4811598"/>
              <a:gd name="connsiteY8" fmla="*/ 0 h 6873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11598" h="6873063">
                <a:moveTo>
                  <a:pt x="0" y="0"/>
                </a:moveTo>
                <a:lnTo>
                  <a:pt x="1483163" y="0"/>
                </a:lnTo>
                <a:lnTo>
                  <a:pt x="1581150" y="0"/>
                </a:lnTo>
                <a:lnTo>
                  <a:pt x="4280990" y="3589"/>
                </a:lnTo>
                <a:cubicBezTo>
                  <a:pt x="5158758" y="2519792"/>
                  <a:pt x="4799145" y="5239534"/>
                  <a:pt x="4265724" y="6873063"/>
                </a:cubicBezTo>
                <a:lnTo>
                  <a:pt x="1581150" y="6858000"/>
                </a:lnTo>
                <a:lnTo>
                  <a:pt x="146685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EB6B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/>
            <a:endParaRPr lang="de-DE" sz="2400"/>
          </a:p>
        </p:txBody>
      </p:sp>
      <p:sp>
        <p:nvSpPr>
          <p:cNvPr id="63" name="Textfeld 62"/>
          <p:cNvSpPr txBox="1"/>
          <p:nvPr userDrawn="1"/>
        </p:nvSpPr>
        <p:spPr>
          <a:xfrm>
            <a:off x="218872" y="3026691"/>
            <a:ext cx="427256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2400" b="1" kern="1200" cap="none" spc="131" baseline="0" dirty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rPr>
              <a:t>Westphalia </a:t>
            </a:r>
            <a:r>
              <a:rPr lang="de-DE" sz="2400" b="1" kern="1200" cap="none" spc="131" baseline="0" dirty="0" err="1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rPr>
              <a:t>DataLab</a:t>
            </a:r>
            <a:r>
              <a:rPr lang="de-DE" sz="2400" b="1" kern="1200" cap="none" spc="131" baseline="0" dirty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rPr>
              <a:t> GmbH</a:t>
            </a:r>
          </a:p>
          <a:p>
            <a:pPr algn="r"/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+mj-ea"/>
                <a:cs typeface="Arial" panose="020B0604020202020204" pitchFamily="34" charset="0"/>
              </a:rPr>
              <a:t>Regina-</a:t>
            </a:r>
            <a:r>
              <a:rPr lang="de-DE" sz="1600" b="1" kern="1200" cap="none" spc="131" baseline="0" dirty="0" err="1">
                <a:solidFill>
                  <a:schemeClr val="bg1"/>
                </a:solidFill>
                <a:latin typeface="+mn-lt"/>
                <a:ea typeface="+mj-ea"/>
                <a:cs typeface="Arial" panose="020B0604020202020204" pitchFamily="34" charset="0"/>
              </a:rPr>
              <a:t>Protmann</a:t>
            </a:r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+mj-ea"/>
                <a:cs typeface="Arial" panose="020B0604020202020204" pitchFamily="34" charset="0"/>
              </a:rPr>
              <a:t>-Straße 16</a:t>
            </a:r>
          </a:p>
          <a:p>
            <a:pPr algn="r"/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+mj-ea"/>
                <a:cs typeface="Arial" panose="020B0604020202020204" pitchFamily="34" charset="0"/>
              </a:rPr>
              <a:t>48159 Münster</a:t>
            </a:r>
          </a:p>
          <a:p>
            <a:pPr algn="r"/>
            <a:endParaRPr lang="de-DE" sz="1600" b="1" kern="1200" cap="none" spc="131" baseline="0" dirty="0">
              <a:solidFill>
                <a:schemeClr val="bg1"/>
              </a:solidFill>
              <a:latin typeface="+mn-lt"/>
              <a:ea typeface="+mj-ea"/>
              <a:cs typeface="Arial" panose="020B0604020202020204" pitchFamily="34" charset="0"/>
            </a:endParaRPr>
          </a:p>
          <a:p>
            <a:pPr algn="r" defTabSz="914354" rtl="0" eaLnBrk="1" latinLnBrk="0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DaxlinePro-Regular" charset="0"/>
                <a:cs typeface="DaxlinePro-Regular" charset="0"/>
                <a:hlinkClick r:id="rId2"/>
              </a:rPr>
              <a:t>info@westphalia-datalab.com</a:t>
            </a:r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DaxlinePro-Regular" charset="0"/>
                <a:cs typeface="DaxlinePro-Regular" charset="0"/>
              </a:rPr>
              <a:t/>
            </a:r>
            <a:b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DaxlinePro-Regular" charset="0"/>
                <a:cs typeface="DaxlinePro-Regular" charset="0"/>
              </a:rPr>
            </a:br>
            <a:r>
              <a:rPr lang="de-DE" sz="1600" b="1" kern="1200" cap="none" spc="131" baseline="0" dirty="0">
                <a:solidFill>
                  <a:schemeClr val="bg1"/>
                </a:solidFill>
                <a:latin typeface="+mn-lt"/>
                <a:ea typeface="DaxlinePro-Regular" charset="0"/>
                <a:cs typeface="DaxlinePro-Regular" charset="0"/>
                <a:hlinkClick r:id="rId3"/>
              </a:rPr>
              <a:t>www.westphalia-datalab.com</a:t>
            </a:r>
            <a:endParaRPr lang="de-DE" sz="1600" b="1" kern="1200" cap="none" spc="131" baseline="0" dirty="0">
              <a:solidFill>
                <a:schemeClr val="bg1"/>
              </a:solidFill>
              <a:latin typeface="+mn-lt"/>
              <a:ea typeface="DaxlinePro-Regular" charset="0"/>
              <a:cs typeface="DaxlinePro-Regular" charset="0"/>
            </a:endParaRPr>
          </a:p>
        </p:txBody>
      </p:sp>
      <p:sp>
        <p:nvSpPr>
          <p:cNvPr id="21" name="Rechteck 20"/>
          <p:cNvSpPr/>
          <p:nvPr userDrawn="1"/>
        </p:nvSpPr>
        <p:spPr>
          <a:xfrm>
            <a:off x="6875150" y="3730403"/>
            <a:ext cx="2607517" cy="262594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4000" rIns="24000" rtlCol="0" anchor="ctr"/>
          <a:lstStyle/>
          <a:p>
            <a:pPr lvl="0" algn="ctr"/>
            <a:r>
              <a:rPr lang="de-DE" sz="1600" b="1" dirty="0">
                <a:solidFill>
                  <a:srgbClr val="000000"/>
                </a:solidFill>
                <a:latin typeface="+mj-lt"/>
              </a:rPr>
              <a:t>Cornelius Brosche</a:t>
            </a:r>
          </a:p>
          <a:p>
            <a:pPr lvl="0" algn="ctr"/>
            <a:endParaRPr lang="de-DE" sz="1200" dirty="0">
              <a:solidFill>
                <a:srgbClr val="000000"/>
              </a:solidFill>
              <a:latin typeface="+mn-lt"/>
            </a:endParaRPr>
          </a:p>
          <a:p>
            <a:pPr lvl="0" algn="ctr"/>
            <a:r>
              <a:rPr lang="de-DE" sz="1200" dirty="0">
                <a:solidFill>
                  <a:srgbClr val="000000"/>
                </a:solidFill>
                <a:latin typeface="+mn-lt"/>
              </a:rPr>
              <a:t>Gründer &amp; Geschäftsführer</a:t>
            </a:r>
          </a:p>
          <a:p>
            <a:pPr lvl="0" algn="ctr"/>
            <a:endParaRPr lang="de-DE" sz="1200" dirty="0">
              <a:solidFill>
                <a:srgbClr val="000000"/>
              </a:solidFill>
              <a:latin typeface="+mn-lt"/>
            </a:endParaRPr>
          </a:p>
          <a:p>
            <a:pPr lvl="0" algn="ctr"/>
            <a:r>
              <a:rPr lang="de-DE" sz="1200" dirty="0">
                <a:solidFill>
                  <a:srgbClr val="000000"/>
                </a:solidFill>
                <a:latin typeface="+mn-lt"/>
              </a:rPr>
              <a:t>Experte in Big Data Analytics und Softwareentwicklung</a:t>
            </a:r>
          </a:p>
          <a:p>
            <a:pPr lvl="0" algn="ctr"/>
            <a:endParaRPr lang="de-DE" sz="1200" dirty="0">
              <a:solidFill>
                <a:srgbClr val="000000"/>
              </a:solidFill>
              <a:latin typeface="+mn-lt"/>
            </a:endParaRPr>
          </a:p>
          <a:p>
            <a:pPr algn="ctr"/>
            <a:r>
              <a:rPr lang="de-DE" sz="1200" dirty="0">
                <a:solidFill>
                  <a:srgbClr val="000000"/>
                </a:solidFill>
                <a:latin typeface="+mn-lt"/>
              </a:rPr>
              <a:t>Mobil: </a:t>
            </a:r>
            <a:r>
              <a:rPr lang="de-DE" sz="1200" dirty="0">
                <a:solidFill>
                  <a:srgbClr val="000000"/>
                </a:solidFill>
                <a:latin typeface="+mn-lt"/>
                <a:ea typeface="DaxlinePro-Regular" charset="0"/>
                <a:cs typeface="DaxlinePro-Regular" charset="0"/>
              </a:rPr>
              <a:t>+49 (0) 151</a:t>
            </a:r>
            <a:r>
              <a:rPr lang="de-DE" sz="1200" baseline="0" dirty="0">
                <a:solidFill>
                  <a:srgbClr val="000000"/>
                </a:solidFill>
                <a:latin typeface="+mn-lt"/>
                <a:ea typeface="DaxlinePro-Regular" charset="0"/>
                <a:cs typeface="DaxlinePro-Regular" charset="0"/>
              </a:rPr>
              <a:t> 689 698 80</a:t>
            </a:r>
            <a:endParaRPr lang="de-DE" sz="1200" dirty="0">
              <a:solidFill>
                <a:srgbClr val="000000"/>
              </a:solidFill>
              <a:latin typeface="+mn-lt"/>
              <a:ea typeface="DaxlinePro-Regular" charset="0"/>
              <a:cs typeface="DaxlinePro-Regular" charset="0"/>
            </a:endParaRPr>
          </a:p>
          <a:p>
            <a:pPr lvl="0" algn="ctr"/>
            <a:endParaRPr lang="de-DE" sz="1200" dirty="0">
              <a:solidFill>
                <a:srgbClr val="000000"/>
              </a:solidFill>
              <a:latin typeface="+mn-lt"/>
            </a:endParaRPr>
          </a:p>
          <a:p>
            <a:pPr lvl="0" algn="ctr"/>
            <a:r>
              <a:rPr lang="de-DE" sz="1200" dirty="0">
                <a:solidFill>
                  <a:srgbClr val="000000"/>
                </a:solidFill>
                <a:latin typeface="+mn-lt"/>
                <a:hlinkClick r:id="rId2"/>
              </a:rPr>
              <a:t>brosche@westphalia-datalab.com</a:t>
            </a:r>
            <a:endParaRPr lang="de-DE" sz="1200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22" name="Bild 21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75150" y="1115329"/>
            <a:ext cx="2607517" cy="2622633"/>
          </a:xfrm>
          <a:prstGeom prst="rect">
            <a:avLst/>
          </a:prstGeom>
        </p:spPr>
      </p:pic>
      <p:sp>
        <p:nvSpPr>
          <p:cNvPr id="23" name="Textfeld 22"/>
          <p:cNvSpPr txBox="1"/>
          <p:nvPr userDrawn="1"/>
        </p:nvSpPr>
        <p:spPr>
          <a:xfrm>
            <a:off x="6161849" y="729022"/>
            <a:ext cx="4034117" cy="461665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algn="ctr"/>
            <a:r>
              <a:rPr lang="de-DE" sz="2400" cap="all" baseline="0" dirty="0">
                <a:latin typeface="+mj-lt"/>
              </a:rPr>
              <a:t>Ihr persönlicher Kontakt</a:t>
            </a:r>
          </a:p>
        </p:txBody>
      </p:sp>
    </p:spTree>
    <p:extLst>
      <p:ext uri="{BB962C8B-B14F-4D97-AF65-F5344CB8AC3E}">
        <p14:creationId xmlns:p14="http://schemas.microsoft.com/office/powerpoint/2010/main" val="343017340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3"/>
            <a:ext cx="12192000" cy="6857999"/>
          </a:xfrm>
          <a:prstGeom prst="rect">
            <a:avLst/>
          </a:prstGeom>
          <a:solidFill>
            <a:srgbClr val="EB6B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/>
            <a:endParaRPr lang="de-DE" sz="2400"/>
          </a:p>
        </p:txBody>
      </p:sp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56519"/>
            <a:ext cx="12192000" cy="6858000"/>
          </a:xfrm>
          <a:prstGeom prst="rect">
            <a:avLst/>
          </a:prstGeom>
          <a:ln>
            <a:noFill/>
          </a:ln>
        </p:spPr>
      </p:pic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3" y="2944147"/>
            <a:ext cx="12191999" cy="468063"/>
          </a:xfrm>
        </p:spPr>
        <p:txBody>
          <a:bodyPr>
            <a:noAutofit/>
          </a:bodyPr>
          <a:lstStyle>
            <a:lvl1pPr algn="ctr">
              <a:defRPr sz="3733" b="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de-DE" dirty="0"/>
          </a:p>
        </p:txBody>
      </p:sp>
      <p:sp>
        <p:nvSpPr>
          <p:cNvPr id="5" name="Textfeld 4"/>
          <p:cNvSpPr txBox="1"/>
          <p:nvPr userDrawn="1"/>
        </p:nvSpPr>
        <p:spPr>
          <a:xfrm>
            <a:off x="335360" y="5309914"/>
            <a:ext cx="25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</a:rPr>
              <a:t>Marcus Cramer</a:t>
            </a:r>
          </a:p>
          <a:p>
            <a:r>
              <a:rPr lang="de-DE" sz="1200" dirty="0">
                <a:solidFill>
                  <a:schemeClr val="bg1"/>
                </a:solidFill>
              </a:rPr>
              <a:t>Projektleiter Data Science</a:t>
            </a:r>
          </a:p>
          <a:p>
            <a:endParaRPr lang="de-DE" sz="1200" dirty="0">
              <a:solidFill>
                <a:schemeClr val="bg1"/>
              </a:solidFill>
            </a:endParaRPr>
          </a:p>
          <a:p>
            <a:r>
              <a:rPr lang="de-DE" sz="1200" dirty="0">
                <a:solidFill>
                  <a:schemeClr val="bg1"/>
                </a:solidFill>
              </a:rPr>
              <a:t>+49 151 689 698 79</a:t>
            </a:r>
          </a:p>
          <a:p>
            <a:r>
              <a:rPr lang="de-DE" sz="1200" dirty="0" err="1">
                <a:solidFill>
                  <a:schemeClr val="bg1"/>
                </a:solidFill>
              </a:rPr>
              <a:t>cramer@westphalia-datalab.com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16" name="Textfeld 15"/>
          <p:cNvSpPr txBox="1"/>
          <p:nvPr userDrawn="1"/>
        </p:nvSpPr>
        <p:spPr>
          <a:xfrm>
            <a:off x="3023659" y="5309914"/>
            <a:ext cx="25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</a:rPr>
              <a:t>Cornelius Brosche</a:t>
            </a:r>
          </a:p>
          <a:p>
            <a:r>
              <a:rPr lang="de-DE" sz="1200" dirty="0">
                <a:solidFill>
                  <a:schemeClr val="bg1"/>
                </a:solidFill>
              </a:rPr>
              <a:t>Geschäftsführer &amp; Gründer</a:t>
            </a:r>
          </a:p>
          <a:p>
            <a:endParaRPr lang="de-DE" sz="1200" dirty="0">
              <a:solidFill>
                <a:schemeClr val="bg1"/>
              </a:solidFill>
            </a:endParaRPr>
          </a:p>
          <a:p>
            <a:r>
              <a:rPr lang="de-DE" sz="1200" dirty="0">
                <a:solidFill>
                  <a:schemeClr val="bg1"/>
                </a:solidFill>
              </a:rPr>
              <a:t>+ 49 151</a:t>
            </a:r>
            <a:r>
              <a:rPr lang="de-DE" sz="1200" baseline="0" dirty="0">
                <a:solidFill>
                  <a:schemeClr val="bg1"/>
                </a:solidFill>
              </a:rPr>
              <a:t> 689 698 80</a:t>
            </a:r>
            <a:endParaRPr lang="de-DE" sz="1200" dirty="0">
              <a:solidFill>
                <a:schemeClr val="bg1"/>
              </a:solidFill>
            </a:endParaRPr>
          </a:p>
          <a:p>
            <a:r>
              <a:rPr lang="de-DE" sz="1200" dirty="0" err="1">
                <a:solidFill>
                  <a:schemeClr val="bg1"/>
                </a:solidFill>
              </a:rPr>
              <a:t>brosche@westphalia-datalab.com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17" name="Textfeld 16"/>
          <p:cNvSpPr txBox="1"/>
          <p:nvPr userDrawn="1"/>
        </p:nvSpPr>
        <p:spPr>
          <a:xfrm>
            <a:off x="5711957" y="5309914"/>
            <a:ext cx="25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</a:rPr>
              <a:t>Reiner </a:t>
            </a:r>
            <a:r>
              <a:rPr lang="de-DE" sz="1200" dirty="0" err="1">
                <a:solidFill>
                  <a:schemeClr val="bg1"/>
                </a:solidFill>
              </a:rPr>
              <a:t>Kurzhals</a:t>
            </a:r>
            <a:endParaRPr lang="de-DE" sz="1200" dirty="0">
              <a:solidFill>
                <a:schemeClr val="bg1"/>
              </a:solidFill>
            </a:endParaRPr>
          </a:p>
          <a:p>
            <a:r>
              <a:rPr lang="de-DE" sz="1200" dirty="0">
                <a:solidFill>
                  <a:schemeClr val="bg1"/>
                </a:solidFill>
              </a:rPr>
              <a:t>Gründer</a:t>
            </a:r>
          </a:p>
          <a:p>
            <a:endParaRPr lang="de-DE" sz="1200" dirty="0">
              <a:solidFill>
                <a:schemeClr val="bg1"/>
              </a:solidFill>
            </a:endParaRPr>
          </a:p>
          <a:p>
            <a:r>
              <a:rPr lang="de-DE" sz="1200" dirty="0">
                <a:solidFill>
                  <a:schemeClr val="bg1"/>
                </a:solidFill>
              </a:rPr>
              <a:t>+ 49 160 966 060 06</a:t>
            </a:r>
          </a:p>
          <a:p>
            <a:r>
              <a:rPr lang="de-DE" sz="1200" dirty="0" err="1">
                <a:solidFill>
                  <a:schemeClr val="bg1"/>
                </a:solidFill>
              </a:rPr>
              <a:t>kurzhals@westphalia-datalab.com</a:t>
            </a:r>
            <a:endParaRPr lang="de-DE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018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>
          <a:xfrm>
            <a:off x="431800" y="6309320"/>
            <a:ext cx="7721600" cy="365125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endParaRPr lang="de-DE" dirty="0"/>
          </a:p>
        </p:txBody>
      </p:sp>
      <p:sp>
        <p:nvSpPr>
          <p:cNvPr id="5" name="Titel 1"/>
          <p:cNvSpPr>
            <a:spLocks noGrp="1"/>
          </p:cNvSpPr>
          <p:nvPr>
            <p:ph type="title"/>
          </p:nvPr>
        </p:nvSpPr>
        <p:spPr>
          <a:xfrm>
            <a:off x="431800" y="1238823"/>
            <a:ext cx="3708400" cy="468063"/>
          </a:xfrm>
        </p:spPr>
        <p:txBody>
          <a:bodyPr anchor="t">
            <a:noAutofit/>
          </a:bodyPr>
          <a:lstStyle>
            <a:lvl1pPr>
              <a:defRPr sz="3733">
                <a:latin typeface="+mj-lt"/>
              </a:defRPr>
            </a:lvl1pPr>
          </a:lstStyle>
          <a:p>
            <a:r>
              <a:rPr lang="de-DE" noProof="0" dirty="0"/>
              <a:t>Agenda</a:t>
            </a:r>
          </a:p>
        </p:txBody>
      </p:sp>
      <p:sp>
        <p:nvSpPr>
          <p:cNvPr id="7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1716312"/>
            <a:ext cx="3708400" cy="400051"/>
          </a:xfrm>
        </p:spPr>
        <p:txBody>
          <a:bodyPr anchor="t">
            <a:noAutofit/>
          </a:bodyPr>
          <a:lstStyle>
            <a:lvl1pPr marL="0" indent="0">
              <a:buNone/>
              <a:defRPr sz="1867">
                <a:latin typeface="+mn-lt"/>
              </a:defRPr>
            </a:lvl1pPr>
          </a:lstStyle>
          <a:p>
            <a:r>
              <a:rPr lang="de-DE" noProof="0" dirty="0"/>
              <a:t>Münster, </a:t>
            </a:r>
            <a:fld id="{5CB6E8C1-351E-194F-A55F-A17BD24CFB5A}" type="datetime4">
              <a:rPr lang="de-DE" noProof="0" smtClean="0"/>
              <a:t>8. November 2017</a:t>
            </a:fld>
            <a:endParaRPr lang="de-DE" noProof="0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4579" y="6356352"/>
            <a:ext cx="519223" cy="365125"/>
          </a:xfrm>
          <a:prstGeom prst="rect">
            <a:avLst/>
          </a:prstGeom>
        </p:spPr>
        <p:txBody>
          <a:bodyPr vert="horz" lIns="68579" tIns="34289" rIns="68579" bIns="34289" rtlCol="0" anchor="ctr">
            <a:noAutofit/>
          </a:bodyPr>
          <a:lstStyle>
            <a:lvl1pPr algn="ctr">
              <a:defRPr sz="1333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B987414-F408-45E4-AE2F-ACDD97053ED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Inhaltsplatzhalter 3"/>
          <p:cNvSpPr>
            <a:spLocks noGrp="1"/>
          </p:cNvSpPr>
          <p:nvPr>
            <p:ph sz="quarter" idx="14"/>
          </p:nvPr>
        </p:nvSpPr>
        <p:spPr>
          <a:xfrm>
            <a:off x="431800" y="2305789"/>
            <a:ext cx="11328400" cy="4003995"/>
          </a:xfrm>
        </p:spPr>
        <p:txBody>
          <a:bodyPr/>
          <a:lstStyle>
            <a:lvl1pPr marL="457189" indent="-457189">
              <a:buFont typeface="+mj-lt"/>
              <a:buAutoNum type="arabicPeriod"/>
              <a:defRPr/>
            </a:lvl1pPr>
            <a:lvl2pPr marL="914365" indent="-457189">
              <a:buFont typeface="+mj-lt"/>
              <a:buAutoNum type="arabicPeriod"/>
              <a:defRPr/>
            </a:lvl2pPr>
            <a:lvl3pPr marL="1371542" indent="-457189">
              <a:buFont typeface="+mj-lt"/>
              <a:buAutoNum type="arabicPeriod"/>
              <a:defRPr/>
            </a:lvl3pPr>
            <a:lvl4pPr marL="1828720" indent="-457189">
              <a:buFont typeface="+mj-lt"/>
              <a:buAutoNum type="arabicPeriod"/>
              <a:defRPr/>
            </a:lvl4pPr>
            <a:lvl5pPr marL="2285898" indent="-457189">
              <a:buFont typeface="+mj-lt"/>
              <a:buAutoNum type="arabicPeriod"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602706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 userDrawn="1">
            <p:ph type="title" hasCustomPrompt="1"/>
          </p:nvPr>
        </p:nvSpPr>
        <p:spPr>
          <a:xfrm>
            <a:off x="3" y="2944147"/>
            <a:ext cx="12191999" cy="468063"/>
          </a:xfrm>
          <a:noFill/>
        </p:spPr>
        <p:txBody>
          <a:bodyPr anchor="ctr" anchorCtr="0">
            <a:noAutofit/>
          </a:bodyPr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de-DE" noProof="0" dirty="0"/>
              <a:t>Kapitel</a:t>
            </a:r>
          </a:p>
        </p:txBody>
      </p:sp>
      <p:pic>
        <p:nvPicPr>
          <p:cNvPr id="8" name="Grafik 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981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Kap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346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/>
            <a:endParaRPr lang="de-DE" sz="2400"/>
          </a:p>
        </p:txBody>
      </p:sp>
      <p:pic>
        <p:nvPicPr>
          <p:cNvPr id="4" name="Grafik 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3" y="2944147"/>
            <a:ext cx="12191999" cy="468063"/>
          </a:xfrm>
          <a:noFill/>
        </p:spPr>
        <p:txBody>
          <a:bodyPr anchor="ctr" anchorCtr="0">
            <a:noAutofit/>
          </a:bodyPr>
          <a:lstStyle>
            <a:lvl1pPr algn="ctr" latinLnBrk="0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de-DE" noProof="0" dirty="0"/>
              <a:t>Kapitel</a:t>
            </a:r>
          </a:p>
        </p:txBody>
      </p:sp>
    </p:spTree>
    <p:extLst>
      <p:ext uri="{BB962C8B-B14F-4D97-AF65-F5344CB8AC3E}">
        <p14:creationId xmlns:p14="http://schemas.microsoft.com/office/powerpoint/2010/main" val="3517014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Headline">
    <p:bg>
      <p:bgPr>
        <a:blipFill dpi="0" rotWithShape="1">
          <a:blip r:embed="rId2" cstate="screen">
            <a:alphaModFix amt="57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1801" y="188914"/>
            <a:ext cx="9359900" cy="700090"/>
          </a:xfrm>
        </p:spPr>
        <p:txBody>
          <a:bodyPr>
            <a:noAutofit/>
          </a:bodyPr>
          <a:lstStyle>
            <a:lvl1pPr algn="l">
              <a:defRPr sz="2800"/>
            </a:lvl1pPr>
          </a:lstStyle>
          <a:p>
            <a:r>
              <a:rPr lang="de-DE" noProof="0" dirty="0"/>
              <a:t>Headline</a:t>
            </a:r>
            <a:br>
              <a:rPr lang="de-DE" noProof="0" dirty="0"/>
            </a:br>
            <a:endParaRPr lang="de-DE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1800" y="6309320"/>
            <a:ext cx="7721600" cy="365125"/>
          </a:xfrm>
        </p:spPr>
        <p:txBody>
          <a:bodyPr>
            <a:noAutofit/>
          </a:bodyPr>
          <a:lstStyle/>
          <a:p>
            <a:endParaRPr lang="de-DE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987414-F408-45E4-AE2F-ACDD97053ED4}" type="slidenum">
              <a:rPr lang="de-DE" noProof="0" smtClean="0"/>
              <a:t>‹Nr.›</a:t>
            </a:fld>
            <a:endParaRPr lang="de-DE" noProof="0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1" y="941258"/>
            <a:ext cx="9359900" cy="288925"/>
          </a:xfrm>
        </p:spPr>
        <p:txBody>
          <a:bodyPr>
            <a:noAutofit/>
          </a:bodyPr>
          <a:lstStyle>
            <a:lvl1pPr marL="0" indent="0">
              <a:buNone/>
              <a:defRPr sz="1867"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de-DE" noProof="0" dirty="0" err="1"/>
              <a:t>Subhead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3732549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g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1801" y="188914"/>
            <a:ext cx="9359899" cy="700090"/>
          </a:xfrm>
        </p:spPr>
        <p:txBody>
          <a:bodyPr>
            <a:noAutofit/>
          </a:bodyPr>
          <a:lstStyle>
            <a:lvl1pPr algn="l">
              <a:defRPr sz="2800">
                <a:latin typeface="+mj-lt"/>
              </a:defRPr>
            </a:lvl1pPr>
          </a:lstStyle>
          <a:p>
            <a:r>
              <a:rPr lang="de-DE" noProof="0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0" y="1509184"/>
            <a:ext cx="11328400" cy="4800600"/>
          </a:xfrm>
        </p:spPr>
        <p:txBody>
          <a:bodyPr>
            <a:noAutofit/>
          </a:bodyPr>
          <a:lstStyle>
            <a:lvl1pPr>
              <a:defRPr sz="1867">
                <a:latin typeface="+mn-lt"/>
              </a:defRPr>
            </a:lvl1pPr>
            <a:lvl2pPr>
              <a:defRPr sz="1867">
                <a:latin typeface="+mn-lt"/>
              </a:defRPr>
            </a:lvl2pPr>
            <a:lvl3pPr>
              <a:defRPr sz="1867">
                <a:latin typeface="+mn-lt"/>
              </a:defRPr>
            </a:lvl3pPr>
            <a:lvl4pPr>
              <a:defRPr sz="1867">
                <a:latin typeface="+mn-lt"/>
              </a:defRPr>
            </a:lvl4pPr>
            <a:lvl5pPr>
              <a:defRPr sz="1867">
                <a:latin typeface="+mn-lt"/>
              </a:defRPr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1800" y="6309320"/>
            <a:ext cx="7721600" cy="365125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fld id="{DB987414-F408-45E4-AE2F-ACDD97053ED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1" y="941258"/>
            <a:ext cx="9359899" cy="288925"/>
          </a:xfrm>
        </p:spPr>
        <p:txBody>
          <a:bodyPr>
            <a:noAutofit/>
          </a:bodyPr>
          <a:lstStyle>
            <a:lvl1pPr marL="0" indent="0">
              <a:buNone/>
              <a:defRPr sz="1867"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de-DE" noProof="0" dirty="0" err="1"/>
              <a:t>Subhead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71521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nger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1801" y="188914"/>
            <a:ext cx="9359899" cy="700090"/>
          </a:xfrm>
        </p:spPr>
        <p:txBody>
          <a:bodyPr>
            <a:noAutofit/>
          </a:bodyPr>
          <a:lstStyle>
            <a:lvl1pPr algn="l">
              <a:defRPr sz="2800">
                <a:latin typeface="+mj-lt"/>
              </a:defRPr>
            </a:lvl1pPr>
          </a:lstStyle>
          <a:p>
            <a:r>
              <a:rPr lang="de-DE" noProof="0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0" y="2017916"/>
            <a:ext cx="11328400" cy="4291867"/>
          </a:xfrm>
        </p:spPr>
        <p:txBody>
          <a:bodyPr>
            <a:noAutofit/>
          </a:bodyPr>
          <a:lstStyle>
            <a:lvl1pPr>
              <a:defRPr sz="1867">
                <a:latin typeface="+mn-lt"/>
              </a:defRPr>
            </a:lvl1pPr>
            <a:lvl2pPr>
              <a:defRPr sz="1867">
                <a:latin typeface="+mn-lt"/>
              </a:defRPr>
            </a:lvl2pPr>
            <a:lvl3pPr>
              <a:defRPr sz="1867">
                <a:latin typeface="+mn-lt"/>
              </a:defRPr>
            </a:lvl3pPr>
            <a:lvl4pPr>
              <a:defRPr sz="1867">
                <a:latin typeface="+mn-lt"/>
              </a:defRPr>
            </a:lvl4pPr>
            <a:lvl5pPr>
              <a:defRPr sz="1867">
                <a:latin typeface="+mn-lt"/>
              </a:defRPr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1800" y="6309320"/>
            <a:ext cx="7721600" cy="365125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fld id="{DB987414-F408-45E4-AE2F-ACDD97053ED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1" y="941258"/>
            <a:ext cx="9359899" cy="288925"/>
          </a:xfrm>
        </p:spPr>
        <p:txBody>
          <a:bodyPr>
            <a:noAutofit/>
          </a:bodyPr>
          <a:lstStyle>
            <a:lvl1pPr marL="0" indent="0">
              <a:buNone/>
              <a:defRPr sz="1867"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de-DE" noProof="0" dirty="0" err="1"/>
              <a:t>Subhead</a:t>
            </a:r>
            <a:endParaRPr lang="de-DE" noProof="0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8796BDB3-0383-D94E-ADF5-76555155E598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431800" y="1508787"/>
            <a:ext cx="11328400" cy="384000"/>
          </a:xfrm>
        </p:spPr>
        <p:txBody>
          <a:bodyPr anchor="t">
            <a:noAutofit/>
          </a:bodyPr>
          <a:lstStyle>
            <a:lvl1pPr marL="0" indent="0" algn="ctr">
              <a:buNone/>
              <a:defRPr sz="1867" b="1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67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endParaRPr lang="de-DE" noProof="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1566017-1448-1546-8CDA-FBFE5CFB6C8C}"/>
              </a:ext>
            </a:extLst>
          </p:cNvPr>
          <p:cNvCxnSpPr>
            <a:cxnSpLocks/>
          </p:cNvCxnSpPr>
          <p:nvPr userDrawn="1"/>
        </p:nvCxnSpPr>
        <p:spPr>
          <a:xfrm>
            <a:off x="431372" y="1790901"/>
            <a:ext cx="11328828" cy="0"/>
          </a:xfrm>
          <a:prstGeom prst="line">
            <a:avLst/>
          </a:prstGeom>
          <a:ln w="19050">
            <a:solidFill>
              <a:srgbClr val="E95F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627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ger Text mit Fazi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1801" y="188914"/>
            <a:ext cx="9359899" cy="700090"/>
          </a:xfrm>
        </p:spPr>
        <p:txBody>
          <a:bodyPr>
            <a:noAutofit/>
          </a:bodyPr>
          <a:lstStyle>
            <a:lvl1pPr algn="l">
              <a:defRPr sz="2800"/>
            </a:lvl1pPr>
          </a:lstStyle>
          <a:p>
            <a:r>
              <a:rPr lang="de-DE" noProof="0" dirty="0"/>
              <a:t>Headline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1800" y="6309320"/>
            <a:ext cx="7721600" cy="365125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fld id="{DB987414-F408-45E4-AE2F-ACDD97053ED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1" y="941258"/>
            <a:ext cx="9359899" cy="288925"/>
          </a:xfrm>
        </p:spPr>
        <p:txBody>
          <a:bodyPr>
            <a:noAutofit/>
          </a:bodyPr>
          <a:lstStyle>
            <a:lvl1pPr marL="0" indent="0">
              <a:buNone/>
              <a:defRPr sz="1867"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de-DE" noProof="0" dirty="0" err="1"/>
              <a:t>Subhead</a:t>
            </a:r>
            <a:endParaRPr lang="de-DE" noProof="0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767408" y="5957450"/>
            <a:ext cx="10992792" cy="35187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67" b="1" cap="none" baseline="0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de-DE" noProof="0" dirty="0"/>
              <a:t>Fazit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half" idx="1"/>
          </p:nvPr>
        </p:nvSpPr>
        <p:spPr>
          <a:xfrm>
            <a:off x="431801" y="2017917"/>
            <a:ext cx="11328399" cy="3834773"/>
          </a:xfrm>
        </p:spPr>
        <p:txBody>
          <a:bodyPr>
            <a:noAutofit/>
          </a:bodyPr>
          <a:lstStyle>
            <a:lvl1pPr>
              <a:defRPr sz="1867">
                <a:latin typeface="+mn-lt"/>
              </a:defRPr>
            </a:lvl1pPr>
            <a:lvl2pPr>
              <a:defRPr sz="1867">
                <a:latin typeface="+mn-lt"/>
              </a:defRPr>
            </a:lvl2pPr>
            <a:lvl3pPr>
              <a:defRPr sz="1867">
                <a:latin typeface="+mn-lt"/>
              </a:defRPr>
            </a:lvl3pPr>
            <a:lvl4pPr>
              <a:defRPr sz="1867">
                <a:latin typeface="+mn-lt"/>
              </a:defRPr>
            </a:lvl4pPr>
            <a:lvl5pPr>
              <a:defRPr sz="1867">
                <a:latin typeface="+mn-lt"/>
              </a:defRPr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pic>
        <p:nvPicPr>
          <p:cNvPr id="15" name="Grafik 1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1372" y="5899723"/>
            <a:ext cx="303737" cy="349071"/>
          </a:xfrm>
          <a:prstGeom prst="rect">
            <a:avLst/>
          </a:prstGeom>
        </p:spPr>
      </p:pic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5D9FDC24-14D7-9D42-BC41-834EBD6CDD98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431800" y="1508787"/>
            <a:ext cx="11328400" cy="384000"/>
          </a:xfrm>
        </p:spPr>
        <p:txBody>
          <a:bodyPr anchor="t">
            <a:noAutofit/>
          </a:bodyPr>
          <a:lstStyle>
            <a:lvl1pPr marL="0" indent="0" algn="ctr">
              <a:buNone/>
              <a:defRPr sz="1867" b="1">
                <a:solidFill>
                  <a:srgbClr val="EB6B42"/>
                </a:solidFill>
                <a:latin typeface="+mj-lt"/>
                <a:cs typeface="Arial" panose="020B0604020202020204" pitchFamily="34" charset="0"/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67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endParaRPr lang="de-DE" noProof="0" dirty="0"/>
          </a:p>
        </p:txBody>
      </p: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7BA85D1-A6D4-6C45-90D9-384B71BAC8C7}"/>
              </a:ext>
            </a:extLst>
          </p:cNvPr>
          <p:cNvCxnSpPr>
            <a:cxnSpLocks/>
          </p:cNvCxnSpPr>
          <p:nvPr userDrawn="1"/>
        </p:nvCxnSpPr>
        <p:spPr>
          <a:xfrm>
            <a:off x="431372" y="1790901"/>
            <a:ext cx="11328828" cy="0"/>
          </a:xfrm>
          <a:prstGeom prst="line">
            <a:avLst/>
          </a:prstGeom>
          <a:ln w="19050">
            <a:solidFill>
              <a:srgbClr val="E95F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350042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2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0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61E1C2A4-94A4-5C49-9803-A1D61D8DE5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3465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E22994FC-8DAC-174E-A686-7F44D35D0BC0}"/>
              </a:ext>
            </a:extLst>
          </p:cNvPr>
          <p:cNvPicPr>
            <a:picLocks noChangeAspect="1"/>
          </p:cNvPicPr>
          <p:nvPr userDrawn="1"/>
        </p:nvPicPr>
        <p:blipFill>
          <a:blip r:embed="rId3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02944" y="242711"/>
            <a:ext cx="2082655" cy="109918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1801" y="169899"/>
            <a:ext cx="9359900" cy="133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none"/>
        </p:style>
        <p:txBody>
          <a:bodyPr vert="horz" lIns="0" tIns="0" rIns="0" bIns="0" rtlCol="0" anchor="t" anchorCtr="0">
            <a:noAutofit/>
          </a:bodyPr>
          <a:lstStyle/>
          <a:p>
            <a:r>
              <a:rPr lang="de-DE" noProof="0" dirty="0"/>
              <a:t>Titelmasterformat durch Klicken</a:t>
            </a:r>
            <a:br>
              <a:rPr lang="de-DE" noProof="0" dirty="0"/>
            </a:br>
            <a:r>
              <a:rPr lang="de-DE" noProof="0" dirty="0"/>
              <a:t>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509185"/>
            <a:ext cx="11328400" cy="48005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1800" y="6309320"/>
            <a:ext cx="7721600" cy="365125"/>
          </a:xfrm>
          <a:prstGeom prst="rect">
            <a:avLst/>
          </a:prstGeom>
        </p:spPr>
        <p:txBody>
          <a:bodyPr vert="horz" lIns="68579" tIns="34289" rIns="68579" bIns="34289" rtlCol="0" anchor="ctr">
            <a:noAutofit/>
          </a:bodyPr>
          <a:lstStyle>
            <a:lvl1pPr algn="ctr">
              <a:defRPr sz="1333">
                <a:solidFill>
                  <a:schemeClr val="tx1">
                    <a:tint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4579" y="6356352"/>
            <a:ext cx="519223" cy="365125"/>
          </a:xfrm>
          <a:prstGeom prst="rect">
            <a:avLst/>
          </a:prstGeom>
        </p:spPr>
        <p:txBody>
          <a:bodyPr vert="horz" lIns="68579" tIns="34289" rIns="68579" bIns="34289" rtlCol="0" anchor="ctr">
            <a:noAutofit/>
          </a:bodyPr>
          <a:lstStyle>
            <a:lvl1pPr algn="ctr">
              <a:defRPr sz="1333">
                <a:solidFill>
                  <a:schemeClr val="tx1">
                    <a:tint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B987414-F408-45E4-AE2F-ACDD97053ED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84239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8" r:id="rId7"/>
    <p:sldLayoutId id="2147483713" r:id="rId8"/>
    <p:sldLayoutId id="2147483669" r:id="rId9"/>
    <p:sldLayoutId id="2147483716" r:id="rId10"/>
    <p:sldLayoutId id="2147483717" r:id="rId11"/>
    <p:sldLayoutId id="2147483714" r:id="rId12"/>
    <p:sldLayoutId id="2147483670" r:id="rId13"/>
    <p:sldLayoutId id="2147483715" r:id="rId14"/>
    <p:sldLayoutId id="2147483671" r:id="rId15"/>
    <p:sldLayoutId id="2147483672" r:id="rId16"/>
    <p:sldLayoutId id="2147483673" r:id="rId17"/>
    <p:sldLayoutId id="2147483674" r:id="rId18"/>
    <p:sldLayoutId id="2147483675" r:id="rId19"/>
    <p:sldLayoutId id="2147483676" r:id="rId20"/>
    <p:sldLayoutId id="2147483677" r:id="rId21"/>
    <p:sldLayoutId id="2147483678" r:id="rId22"/>
    <p:sldLayoutId id="2147483679" r:id="rId23"/>
    <p:sldLayoutId id="2147483680" r:id="rId24"/>
    <p:sldLayoutId id="2147483681" r:id="rId25"/>
    <p:sldLayoutId id="2147483682" r:id="rId26"/>
    <p:sldLayoutId id="2147483683" r:id="rId27"/>
    <p:sldLayoutId id="2147483685" r:id="rId28"/>
  </p:sldLayoutIdLst>
  <p:hf hdr="0" ftr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 cap="all" spc="131" baseline="0">
          <a:solidFill>
            <a:srgbClr val="EB6B42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Clr>
          <a:srgbClr val="EB6B42"/>
        </a:buClr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Clr>
          <a:srgbClr val="EB6B42"/>
        </a:buClr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Clr>
          <a:srgbClr val="EB6B42"/>
        </a:buClr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Clr>
          <a:srgbClr val="EB6B42"/>
        </a:buClr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Clr>
          <a:srgbClr val="EB6B42"/>
        </a:buClr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556">
          <p15:clr>
            <a:srgbClr val="F26B43"/>
          </p15:clr>
        </p15:guide>
        <p15:guide id="2" pos="204">
          <p15:clr>
            <a:srgbClr val="F26B43"/>
          </p15:clr>
        </p15:guide>
        <p15:guide id="3" pos="2880">
          <p15:clr>
            <a:srgbClr val="F26B43"/>
          </p15:clr>
        </p15:guide>
        <p15:guide id="4" orient="horz" pos="1620">
          <p15:clr>
            <a:srgbClr val="F26B43"/>
          </p15:clr>
        </p15:guide>
        <p15:guide id="5" orient="horz" pos="2981">
          <p15:clr>
            <a:srgbClr val="F26B43"/>
          </p15:clr>
        </p15:guide>
        <p15:guide id="7" pos="4626">
          <p15:clr>
            <a:srgbClr val="F26B43"/>
          </p15:clr>
        </p15:guide>
        <p15:guide id="8" orient="horz" pos="713">
          <p15:clr>
            <a:srgbClr val="F26B43"/>
          </p15:clr>
        </p15:guide>
        <p15:guide id="9" orient="horz" pos="119" userDrawn="1">
          <p15:clr>
            <a:srgbClr val="F26B43"/>
          </p15:clr>
        </p15:guide>
        <p15:guide id="10" orient="horz" pos="22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tiff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tiff"/><Relationship Id="rId3" Type="http://schemas.openxmlformats.org/officeDocument/2006/relationships/image" Target="../media/image39.jpeg"/><Relationship Id="rId7" Type="http://schemas.openxmlformats.org/officeDocument/2006/relationships/image" Target="../media/image43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2.jpeg"/><Relationship Id="rId5" Type="http://schemas.openxmlformats.org/officeDocument/2006/relationships/image" Target="../media/image41.jpeg"/><Relationship Id="rId4" Type="http://schemas.openxmlformats.org/officeDocument/2006/relationships/image" Target="../media/image40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www.effectiveengineer.com/blog/five-key-skills-of-successful-programmers" TargetMode="Externa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EA3A5A43-7F30-B34B-A385-E3EB1418B955}"/>
              </a:ext>
            </a:extLst>
          </p:cNvPr>
          <p:cNvSpPr/>
          <p:nvPr/>
        </p:nvSpPr>
        <p:spPr>
          <a:xfrm>
            <a:off x="1444251" y="3652384"/>
            <a:ext cx="9260123" cy="7771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500"/>
              </a:spcAft>
            </a:pPr>
            <a:r>
              <a:rPr lang="de-DE" sz="1600" dirty="0">
                <a:solidFill>
                  <a:schemeClr val="bg1"/>
                </a:solidFill>
              </a:rPr>
              <a:t>David </a:t>
            </a:r>
            <a:r>
              <a:rPr lang="de-DE" sz="1600" dirty="0" err="1">
                <a:solidFill>
                  <a:schemeClr val="bg1"/>
                </a:solidFill>
              </a:rPr>
              <a:t>Middelbeck</a:t>
            </a:r>
            <a:r>
              <a:rPr lang="de-DE" sz="1600" dirty="0">
                <a:solidFill>
                  <a:schemeClr val="bg1"/>
                </a:solidFill>
              </a:rPr>
              <a:t>	|  Head </a:t>
            </a:r>
            <a:r>
              <a:rPr lang="de-DE" sz="1600" dirty="0" err="1">
                <a:solidFill>
                  <a:schemeClr val="bg1"/>
                </a:solidFill>
              </a:rPr>
              <a:t>of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Product</a:t>
            </a:r>
            <a:r>
              <a:rPr lang="de-DE" sz="1600" dirty="0">
                <a:solidFill>
                  <a:schemeClr val="bg1"/>
                </a:solidFill>
              </a:rPr>
              <a:t>	|  </a:t>
            </a:r>
            <a:r>
              <a:rPr lang="de-DE" sz="1600" dirty="0" err="1">
                <a:solidFill>
                  <a:schemeClr val="bg1"/>
                </a:solidFill>
              </a:rPr>
              <a:t>Westphalia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DataLab</a:t>
            </a:r>
            <a:r>
              <a:rPr lang="de-DE" sz="1600" dirty="0">
                <a:solidFill>
                  <a:schemeClr val="bg1"/>
                </a:solidFill>
              </a:rPr>
              <a:t> GmbH</a:t>
            </a:r>
          </a:p>
          <a:p>
            <a:pPr>
              <a:spcAft>
                <a:spcPts val="1500"/>
              </a:spcAft>
            </a:pPr>
            <a:r>
              <a:rPr lang="de-DE" sz="1600" dirty="0">
                <a:solidFill>
                  <a:schemeClr val="bg1"/>
                </a:solidFill>
              </a:rPr>
              <a:t>Marcus Cramer	|  Head </a:t>
            </a:r>
            <a:r>
              <a:rPr lang="de-DE" sz="1600" dirty="0" err="1">
                <a:solidFill>
                  <a:schemeClr val="bg1"/>
                </a:solidFill>
              </a:rPr>
              <a:t>of</a:t>
            </a:r>
            <a:r>
              <a:rPr lang="de-DE" sz="1600" dirty="0">
                <a:solidFill>
                  <a:schemeClr val="bg1"/>
                </a:solidFill>
              </a:rPr>
              <a:t> Analytics	|  </a:t>
            </a:r>
            <a:r>
              <a:rPr lang="de-DE" sz="1600" dirty="0" err="1">
                <a:solidFill>
                  <a:schemeClr val="bg1"/>
                </a:solidFill>
              </a:rPr>
              <a:t>Westphalia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DataLab</a:t>
            </a:r>
            <a:r>
              <a:rPr lang="de-DE" sz="1600" dirty="0">
                <a:solidFill>
                  <a:schemeClr val="bg1"/>
                </a:solidFill>
              </a:rPr>
              <a:t> GmbH</a:t>
            </a:r>
          </a:p>
        </p:txBody>
      </p:sp>
      <p:cxnSp>
        <p:nvCxnSpPr>
          <p:cNvPr id="39" name="Gerade Verbindung 38">
            <a:extLst>
              <a:ext uri="{FF2B5EF4-FFF2-40B4-BE49-F238E27FC236}">
                <a16:creationId xmlns:a16="http://schemas.microsoft.com/office/drawing/2014/main" id="{22BE70FB-49A6-CB48-A9DE-BCE8DAF88736}"/>
              </a:ext>
            </a:extLst>
          </p:cNvPr>
          <p:cNvCxnSpPr>
            <a:cxnSpLocks/>
          </p:cNvCxnSpPr>
          <p:nvPr/>
        </p:nvCxnSpPr>
        <p:spPr>
          <a:xfrm>
            <a:off x="1444251" y="3429000"/>
            <a:ext cx="869220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hteck 39">
            <a:extLst>
              <a:ext uri="{FF2B5EF4-FFF2-40B4-BE49-F238E27FC236}">
                <a16:creationId xmlns:a16="http://schemas.microsoft.com/office/drawing/2014/main" id="{F1112D45-BA61-AA4D-A971-0C9F9D0A0D15}"/>
              </a:ext>
            </a:extLst>
          </p:cNvPr>
          <p:cNvSpPr/>
          <p:nvPr/>
        </p:nvSpPr>
        <p:spPr>
          <a:xfrm>
            <a:off x="1350092" y="1989245"/>
            <a:ext cx="913923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4000" b="1" dirty="0">
                <a:solidFill>
                  <a:schemeClr val="bg1"/>
                </a:solidFill>
                <a:latin typeface="Daxline Pro" panose="020B0504020101020102" pitchFamily="34" charset="0"/>
              </a:rPr>
              <a:t>Reinforcement Learning in Logistics – A Warehouse Management Case Study</a:t>
            </a:r>
            <a:endParaRPr lang="de-DE" sz="4000" b="1" dirty="0">
              <a:solidFill>
                <a:schemeClr val="bg1"/>
              </a:solidFill>
              <a:latin typeface="Daxline Pro" panose="020B05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08300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6E28527-567F-CB41-A99B-9EDA320FEA7F}"/>
              </a:ext>
            </a:extLst>
          </p:cNvPr>
          <p:cNvCxnSpPr>
            <a:cxnSpLocks/>
          </p:cNvCxnSpPr>
          <p:nvPr/>
        </p:nvCxnSpPr>
        <p:spPr>
          <a:xfrm>
            <a:off x="431654" y="445970"/>
            <a:ext cx="0" cy="10260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81AE9F2-6636-2444-9C69-4B650509A790}"/>
              </a:ext>
            </a:extLst>
          </p:cNvPr>
          <p:cNvSpPr txBox="1"/>
          <p:nvPr/>
        </p:nvSpPr>
        <p:spPr>
          <a:xfrm>
            <a:off x="2301766" y="70839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ECD00AEF-12CA-7642-9C77-97EE5B81966A}"/>
              </a:ext>
            </a:extLst>
          </p:cNvPr>
          <p:cNvSpPr/>
          <p:nvPr/>
        </p:nvSpPr>
        <p:spPr>
          <a:xfrm>
            <a:off x="539709" y="497499"/>
            <a:ext cx="911788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Approach 1: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Determine</a:t>
            </a:r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state</a:t>
            </a:r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values</a:t>
            </a:r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and</a:t>
            </a:r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go</a:t>
            </a:r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to</a:t>
            </a:r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the</a:t>
            </a:r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best</a:t>
            </a:r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next</a:t>
            </a:r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state</a:t>
            </a:r>
            <a:endParaRPr lang="de-DE" sz="2800" b="1" dirty="0">
              <a:solidFill>
                <a:schemeClr val="bg1"/>
              </a:solidFill>
              <a:latin typeface="Daxline Pro" panose="020B0504020101020102" pitchFamily="34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44B66DD-D32C-104F-A2AA-D042E346807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6666" y="2276284"/>
            <a:ext cx="5438668" cy="418288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20B9FA78-AC9E-3E41-9569-B12440CE2F17}"/>
              </a:ext>
            </a:extLst>
          </p:cNvPr>
          <p:cNvSpPr txBox="1"/>
          <p:nvPr/>
        </p:nvSpPr>
        <p:spPr>
          <a:xfrm>
            <a:off x="3376666" y="1741251"/>
            <a:ext cx="54386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>
                <a:solidFill>
                  <a:schemeClr val="bg1"/>
                </a:solidFill>
              </a:rPr>
              <a:t>State </a:t>
            </a:r>
            <a:r>
              <a:rPr lang="de-DE" sz="2400" b="1" dirty="0" err="1">
                <a:solidFill>
                  <a:schemeClr val="bg1"/>
                </a:solidFill>
              </a:rPr>
              <a:t>values</a:t>
            </a:r>
            <a:r>
              <a:rPr lang="de-DE" sz="2400" b="1" dirty="0">
                <a:solidFill>
                  <a:schemeClr val="bg1"/>
                </a:solidFill>
              </a:rPr>
              <a:t> after 1000 </a:t>
            </a:r>
            <a:r>
              <a:rPr lang="de-DE" sz="2400" b="1" dirty="0" err="1">
                <a:solidFill>
                  <a:schemeClr val="bg1"/>
                </a:solidFill>
              </a:rPr>
              <a:t>iterations</a:t>
            </a:r>
            <a:endParaRPr lang="de-DE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3118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6E28527-567F-CB41-A99B-9EDA320FEA7F}"/>
              </a:ext>
            </a:extLst>
          </p:cNvPr>
          <p:cNvCxnSpPr>
            <a:cxnSpLocks/>
          </p:cNvCxnSpPr>
          <p:nvPr/>
        </p:nvCxnSpPr>
        <p:spPr>
          <a:xfrm>
            <a:off x="431654" y="445970"/>
            <a:ext cx="0" cy="10260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81AE9F2-6636-2444-9C69-4B650509A790}"/>
              </a:ext>
            </a:extLst>
          </p:cNvPr>
          <p:cNvSpPr txBox="1"/>
          <p:nvPr/>
        </p:nvSpPr>
        <p:spPr>
          <a:xfrm>
            <a:off x="2301766" y="70839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ECD00AEF-12CA-7642-9C77-97EE5B81966A}"/>
              </a:ext>
            </a:extLst>
          </p:cNvPr>
          <p:cNvSpPr/>
          <p:nvPr/>
        </p:nvSpPr>
        <p:spPr>
          <a:xfrm>
            <a:off x="539709" y="643415"/>
            <a:ext cx="91178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Approach 2: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Determine</a:t>
            </a:r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best</a:t>
            </a:r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actions</a:t>
            </a:r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 (=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policy</a:t>
            </a:r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)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directly</a:t>
            </a:r>
            <a:endParaRPr lang="de-DE" sz="2800" b="1" dirty="0">
              <a:solidFill>
                <a:schemeClr val="bg1"/>
              </a:solidFill>
              <a:latin typeface="Daxline Pro" panose="020B0504020101020102" pitchFamily="34" charset="0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738CC4AE-CDCE-D943-8C3F-357A6EB77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373" y="2459619"/>
            <a:ext cx="4286250" cy="2494379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70CCDCE6-1A14-624B-9A46-05269F1794B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1049882" y="3269425"/>
            <a:ext cx="210213" cy="156710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EAFACA0A-7FA7-0449-99BF-5D24239236B8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1247" y="2934351"/>
            <a:ext cx="227483" cy="144813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6D2981EE-3D7C-804B-A069-EFD2BDAC7F68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0604" y="2934351"/>
            <a:ext cx="227483" cy="144813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4A700A84-60A7-9449-BD6E-853AACFE463C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1872416" y="2928403"/>
            <a:ext cx="210213" cy="156710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C7088F6D-24F1-E240-874A-C97AF2EDA53F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1872416" y="3261390"/>
            <a:ext cx="210213" cy="156710"/>
          </a:xfrm>
          <a:prstGeom prst="rect">
            <a:avLst/>
          </a:prstGeom>
        </p:spPr>
      </p:pic>
      <p:pic>
        <p:nvPicPr>
          <p:cNvPr id="34" name="Grafik 33">
            <a:extLst>
              <a:ext uri="{FF2B5EF4-FFF2-40B4-BE49-F238E27FC236}">
                <a16:creationId xmlns:a16="http://schemas.microsoft.com/office/drawing/2014/main" id="{DDFF7F90-98A2-EA4F-8F8F-7EA779CC304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1872416" y="3594378"/>
            <a:ext cx="210213" cy="156710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629C3000-42C5-404A-AA24-EBD57E625552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63780" y="3984608"/>
            <a:ext cx="227483" cy="144813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B43BAE74-8D65-4E4E-B881-71904D94531C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55800" y="3580602"/>
            <a:ext cx="319408" cy="245966"/>
          </a:xfrm>
          <a:prstGeom prst="rect">
            <a:avLst/>
          </a:prstGeom>
        </p:spPr>
      </p:pic>
      <p:pic>
        <p:nvPicPr>
          <p:cNvPr id="36" name="Grafik 35">
            <a:extLst>
              <a:ext uri="{FF2B5EF4-FFF2-40B4-BE49-F238E27FC236}">
                <a16:creationId xmlns:a16="http://schemas.microsoft.com/office/drawing/2014/main" id="{A47244DE-AA8D-9F47-A8DB-9A6F3A71748F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1762" y="3657753"/>
            <a:ext cx="227483" cy="144813"/>
          </a:xfrm>
          <a:prstGeom prst="rect">
            <a:avLst/>
          </a:prstGeom>
        </p:spPr>
      </p:pic>
      <p:sp>
        <p:nvSpPr>
          <p:cNvPr id="7" name="Dreieck 6">
            <a:extLst>
              <a:ext uri="{FF2B5EF4-FFF2-40B4-BE49-F238E27FC236}">
                <a16:creationId xmlns:a16="http://schemas.microsoft.com/office/drawing/2014/main" id="{DEA68B82-429A-6743-B69D-CD1B0B6249F9}"/>
              </a:ext>
            </a:extLst>
          </p:cNvPr>
          <p:cNvSpPr/>
          <p:nvPr/>
        </p:nvSpPr>
        <p:spPr>
          <a:xfrm rot="5400000">
            <a:off x="5790570" y="3190814"/>
            <a:ext cx="1060704" cy="9144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2746318-5100-5A48-ABE6-3390E1BB383C}"/>
              </a:ext>
            </a:extLst>
          </p:cNvPr>
          <p:cNvSpPr txBox="1"/>
          <p:nvPr/>
        </p:nvSpPr>
        <p:spPr>
          <a:xfrm>
            <a:off x="5317708" y="2636359"/>
            <a:ext cx="1759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bg1"/>
                </a:solidFill>
              </a:rPr>
              <a:t>Policy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function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D5970BD-E5E2-5140-ACFA-D0D00DDDDB30}"/>
              </a:ext>
            </a:extLst>
          </p:cNvPr>
          <p:cNvSpPr/>
          <p:nvPr/>
        </p:nvSpPr>
        <p:spPr>
          <a:xfrm>
            <a:off x="2255800" y="3562282"/>
            <a:ext cx="319408" cy="29637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9" name="Grafik 68">
            <a:extLst>
              <a:ext uri="{FF2B5EF4-FFF2-40B4-BE49-F238E27FC236}">
                <a16:creationId xmlns:a16="http://schemas.microsoft.com/office/drawing/2014/main" id="{B74CD968-B5CA-744E-9CB9-DA71A92CE3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7056" y="2463280"/>
            <a:ext cx="4286250" cy="2494379"/>
          </a:xfrm>
          <a:prstGeom prst="rect">
            <a:avLst/>
          </a:prstGeom>
        </p:spPr>
      </p:pic>
      <p:sp>
        <p:nvSpPr>
          <p:cNvPr id="70" name="Oval 69">
            <a:extLst>
              <a:ext uri="{FF2B5EF4-FFF2-40B4-BE49-F238E27FC236}">
                <a16:creationId xmlns:a16="http://schemas.microsoft.com/office/drawing/2014/main" id="{E746CCE5-887F-AF4E-8477-4A89E1079C8E}"/>
              </a:ext>
            </a:extLst>
          </p:cNvPr>
          <p:cNvSpPr/>
          <p:nvPr/>
        </p:nvSpPr>
        <p:spPr>
          <a:xfrm>
            <a:off x="8436132" y="3565880"/>
            <a:ext cx="319408" cy="29637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0EDB466-E4B6-004C-AFA0-E2D75D3820A8}"/>
              </a:ext>
            </a:extLst>
          </p:cNvPr>
          <p:cNvSpPr/>
          <p:nvPr/>
        </p:nvSpPr>
        <p:spPr>
          <a:xfrm>
            <a:off x="8436132" y="3234638"/>
            <a:ext cx="319408" cy="2182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sz="1600" dirty="0"/>
              <a:t>-2</a:t>
            </a:r>
          </a:p>
        </p:txBody>
      </p:sp>
      <p:sp>
        <p:nvSpPr>
          <p:cNvPr id="72" name="Rechteck 71">
            <a:extLst>
              <a:ext uri="{FF2B5EF4-FFF2-40B4-BE49-F238E27FC236}">
                <a16:creationId xmlns:a16="http://schemas.microsoft.com/office/drawing/2014/main" id="{936D0BFD-A812-E44E-9FEE-117ABE4F01F0}"/>
              </a:ext>
            </a:extLst>
          </p:cNvPr>
          <p:cNvSpPr/>
          <p:nvPr/>
        </p:nvSpPr>
        <p:spPr>
          <a:xfrm>
            <a:off x="8855859" y="3591339"/>
            <a:ext cx="319408" cy="2182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sz="1600" dirty="0"/>
              <a:t>-1</a:t>
            </a: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039C3486-422D-EE48-ADC7-C35C9992BBB3}"/>
              </a:ext>
            </a:extLst>
          </p:cNvPr>
          <p:cNvSpPr/>
          <p:nvPr/>
        </p:nvSpPr>
        <p:spPr>
          <a:xfrm>
            <a:off x="8436132" y="3960117"/>
            <a:ext cx="319408" cy="2182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sz="1600" dirty="0"/>
              <a:t>-3</a:t>
            </a:r>
          </a:p>
        </p:txBody>
      </p:sp>
      <p:sp>
        <p:nvSpPr>
          <p:cNvPr id="74" name="Rechteck 73">
            <a:extLst>
              <a:ext uri="{FF2B5EF4-FFF2-40B4-BE49-F238E27FC236}">
                <a16:creationId xmlns:a16="http://schemas.microsoft.com/office/drawing/2014/main" id="{E863CCAF-CB98-804E-8DF7-AB9EF8D02753}"/>
              </a:ext>
            </a:extLst>
          </p:cNvPr>
          <p:cNvSpPr/>
          <p:nvPr/>
        </p:nvSpPr>
        <p:spPr>
          <a:xfrm>
            <a:off x="7977494" y="3607829"/>
            <a:ext cx="319408" cy="2182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sz="1600" dirty="0"/>
              <a:t>-4</a:t>
            </a:r>
          </a:p>
        </p:txBody>
      </p:sp>
    </p:spTree>
    <p:extLst>
      <p:ext uri="{BB962C8B-B14F-4D97-AF65-F5344CB8AC3E}">
        <p14:creationId xmlns:p14="http://schemas.microsoft.com/office/powerpoint/2010/main" val="572993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6E28527-567F-CB41-A99B-9EDA320FEA7F}"/>
              </a:ext>
            </a:extLst>
          </p:cNvPr>
          <p:cNvCxnSpPr>
            <a:cxnSpLocks/>
          </p:cNvCxnSpPr>
          <p:nvPr/>
        </p:nvCxnSpPr>
        <p:spPr>
          <a:xfrm>
            <a:off x="431654" y="445970"/>
            <a:ext cx="0" cy="10260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81AE9F2-6636-2444-9C69-4B650509A790}"/>
              </a:ext>
            </a:extLst>
          </p:cNvPr>
          <p:cNvSpPr txBox="1"/>
          <p:nvPr/>
        </p:nvSpPr>
        <p:spPr>
          <a:xfrm>
            <a:off x="2301766" y="70839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ECD00AEF-12CA-7642-9C77-97EE5B81966A}"/>
              </a:ext>
            </a:extLst>
          </p:cNvPr>
          <p:cNvSpPr/>
          <p:nvPr/>
        </p:nvSpPr>
        <p:spPr>
          <a:xfrm>
            <a:off x="539709" y="643415"/>
            <a:ext cx="91178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Live Demo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2746318-5100-5A48-ABE6-3390E1BB383C}"/>
              </a:ext>
            </a:extLst>
          </p:cNvPr>
          <p:cNvSpPr txBox="1"/>
          <p:nvPr/>
        </p:nvSpPr>
        <p:spPr>
          <a:xfrm>
            <a:off x="2872153" y="2636359"/>
            <a:ext cx="61194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>
                <a:solidFill>
                  <a:schemeClr val="bg1"/>
                </a:solidFill>
              </a:rPr>
              <a:t>Try </a:t>
            </a:r>
            <a:r>
              <a:rPr lang="de-DE" sz="4000" dirty="0" err="1">
                <a:solidFill>
                  <a:schemeClr val="bg1"/>
                </a:solidFill>
              </a:rPr>
              <a:t>it</a:t>
            </a:r>
            <a:r>
              <a:rPr lang="de-DE" sz="4000" dirty="0">
                <a:solidFill>
                  <a:schemeClr val="bg1"/>
                </a:solidFill>
              </a:rPr>
              <a:t> at </a:t>
            </a:r>
            <a:r>
              <a:rPr lang="de-DE" sz="4000" dirty="0" err="1">
                <a:solidFill>
                  <a:schemeClr val="bg1"/>
                </a:solidFill>
              </a:rPr>
              <a:t>home</a:t>
            </a:r>
            <a:r>
              <a:rPr lang="de-DE" sz="4000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0205010-1DDA-7D48-BA14-9C408714B3F7}"/>
              </a:ext>
            </a:extLst>
          </p:cNvPr>
          <p:cNvSpPr/>
          <p:nvPr/>
        </p:nvSpPr>
        <p:spPr>
          <a:xfrm>
            <a:off x="1236543" y="3583564"/>
            <a:ext cx="997580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3200" dirty="0">
                <a:solidFill>
                  <a:schemeClr val="bg1"/>
                </a:solidFill>
              </a:rPr>
              <a:t>https://</a:t>
            </a:r>
            <a:r>
              <a:rPr lang="de-DE" sz="3200" dirty="0" err="1">
                <a:solidFill>
                  <a:schemeClr val="bg1"/>
                </a:solidFill>
              </a:rPr>
              <a:t>github.com</a:t>
            </a:r>
            <a:r>
              <a:rPr lang="de-DE" sz="3200" dirty="0">
                <a:solidFill>
                  <a:schemeClr val="bg1"/>
                </a:solidFill>
              </a:rPr>
              <a:t>/MarcusCramer91/</a:t>
            </a:r>
            <a:r>
              <a:rPr lang="de-DE" sz="3200" dirty="0" err="1">
                <a:solidFill>
                  <a:schemeClr val="bg1"/>
                </a:solidFill>
              </a:rPr>
              <a:t>WindyGridworld</a:t>
            </a:r>
            <a:endParaRPr lang="de-DE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65485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6E28527-567F-CB41-A99B-9EDA320FEA7F}"/>
              </a:ext>
            </a:extLst>
          </p:cNvPr>
          <p:cNvCxnSpPr>
            <a:cxnSpLocks/>
          </p:cNvCxnSpPr>
          <p:nvPr/>
        </p:nvCxnSpPr>
        <p:spPr>
          <a:xfrm>
            <a:off x="431654" y="445970"/>
            <a:ext cx="0" cy="70025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81AE9F2-6636-2444-9C69-4B650509A790}"/>
              </a:ext>
            </a:extLst>
          </p:cNvPr>
          <p:cNvSpPr txBox="1"/>
          <p:nvPr/>
        </p:nvSpPr>
        <p:spPr>
          <a:xfrm>
            <a:off x="2301766" y="70839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ECD00AEF-12CA-7642-9C77-97EE5B81966A}"/>
              </a:ext>
            </a:extLst>
          </p:cNvPr>
          <p:cNvSpPr/>
          <p:nvPr/>
        </p:nvSpPr>
        <p:spPr>
          <a:xfrm>
            <a:off x="539709" y="514253"/>
            <a:ext cx="91178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CHALLENGES IN REINFORCEMENT LEARNING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616A12E-4401-3248-A71F-AB3BDEEDDB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6603" y="1146220"/>
            <a:ext cx="7607300" cy="5080000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7EDDB828-B780-874A-A187-A288E9AC6642}"/>
              </a:ext>
            </a:extLst>
          </p:cNvPr>
          <p:cNvSpPr txBox="1"/>
          <p:nvPr/>
        </p:nvSpPr>
        <p:spPr>
          <a:xfrm>
            <a:off x="331470" y="6446520"/>
            <a:ext cx="42862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</a:rPr>
              <a:t>Source: Google Images</a:t>
            </a:r>
          </a:p>
        </p:txBody>
      </p:sp>
    </p:spTree>
    <p:extLst>
      <p:ext uri="{BB962C8B-B14F-4D97-AF65-F5344CB8AC3E}">
        <p14:creationId xmlns:p14="http://schemas.microsoft.com/office/powerpoint/2010/main" val="1495231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D548B33C-73F5-1F4D-B7F8-E9B9B8EC6F3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35" name="Freeform: Shape 30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32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0141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0" name="Gruppieren 69">
            <a:extLst>
              <a:ext uri="{FF2B5EF4-FFF2-40B4-BE49-F238E27FC236}">
                <a16:creationId xmlns:a16="http://schemas.microsoft.com/office/drawing/2014/main" id="{5034EAF2-51EC-AE42-AA4B-394FB46DA97B}"/>
              </a:ext>
            </a:extLst>
          </p:cNvPr>
          <p:cNvGrpSpPr/>
          <p:nvPr/>
        </p:nvGrpSpPr>
        <p:grpSpPr>
          <a:xfrm>
            <a:off x="7566992" y="1469003"/>
            <a:ext cx="4014766" cy="2884150"/>
            <a:chOff x="7503932" y="1353393"/>
            <a:chExt cx="4014766" cy="2884150"/>
          </a:xfrm>
        </p:grpSpPr>
        <p:grpSp>
          <p:nvGrpSpPr>
            <p:cNvPr id="56" name="Gruppieren 55">
              <a:extLst>
                <a:ext uri="{FF2B5EF4-FFF2-40B4-BE49-F238E27FC236}">
                  <a16:creationId xmlns:a16="http://schemas.microsoft.com/office/drawing/2014/main" id="{4A048E7B-B6E9-DA47-89B3-98CB20CD4AD8}"/>
                </a:ext>
              </a:extLst>
            </p:cNvPr>
            <p:cNvGrpSpPr/>
            <p:nvPr/>
          </p:nvGrpSpPr>
          <p:grpSpPr>
            <a:xfrm>
              <a:off x="7503932" y="2309379"/>
              <a:ext cx="4014766" cy="1928164"/>
              <a:chOff x="6799738" y="2470733"/>
              <a:chExt cx="4014766" cy="1928164"/>
            </a:xfrm>
          </p:grpSpPr>
          <p:sp>
            <p:nvSpPr>
              <p:cNvPr id="19" name="Rechteck 18">
                <a:extLst>
                  <a:ext uri="{FF2B5EF4-FFF2-40B4-BE49-F238E27FC236}">
                    <a16:creationId xmlns:a16="http://schemas.microsoft.com/office/drawing/2014/main" id="{926CA108-9959-E048-BA8B-46A938DF1A98}"/>
                  </a:ext>
                </a:extLst>
              </p:cNvPr>
              <p:cNvSpPr/>
              <p:nvPr/>
            </p:nvSpPr>
            <p:spPr>
              <a:xfrm>
                <a:off x="6799738" y="3228470"/>
                <a:ext cx="4014766" cy="501283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spcAft>
                    <a:spcPts val="1600"/>
                  </a:spcAft>
                </a:pPr>
                <a:r>
                  <a:rPr lang="de-DE" sz="1000" b="1" dirty="0">
                    <a:solidFill>
                      <a:schemeClr val="tx1"/>
                    </a:solidFill>
                  </a:rPr>
                  <a:t>Shuttle-Traffic</a:t>
                </a:r>
              </a:p>
            </p:txBody>
          </p:sp>
          <p:cxnSp>
            <p:nvCxnSpPr>
              <p:cNvPr id="22" name="Gerade Verbindung mit Pfeil 21">
                <a:extLst>
                  <a:ext uri="{FF2B5EF4-FFF2-40B4-BE49-F238E27FC236}">
                    <a16:creationId xmlns:a16="http://schemas.microsoft.com/office/drawing/2014/main" id="{7247D2A7-351D-194F-ADFD-C52FC97E4485}"/>
                  </a:ext>
                </a:extLst>
              </p:cNvPr>
              <p:cNvCxnSpPr>
                <a:cxnSpLocks/>
                <a:stCxn id="21" idx="0"/>
                <a:endCxn id="20" idx="4"/>
              </p:cNvCxnSpPr>
              <p:nvPr/>
            </p:nvCxnSpPr>
            <p:spPr>
              <a:xfrm flipV="1">
                <a:off x="8331232" y="3026632"/>
                <a:ext cx="860728" cy="845518"/>
              </a:xfrm>
              <a:prstGeom prst="straightConnector1">
                <a:avLst/>
              </a:prstGeom>
              <a:ln w="19050">
                <a:prstDash val="sysDash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Gerade Verbindung mit Pfeil 23">
                <a:extLst>
                  <a:ext uri="{FF2B5EF4-FFF2-40B4-BE49-F238E27FC236}">
                    <a16:creationId xmlns:a16="http://schemas.microsoft.com/office/drawing/2014/main" id="{47CEBFF4-A660-4F41-8D92-1253953BB651}"/>
                  </a:ext>
                </a:extLst>
              </p:cNvPr>
              <p:cNvCxnSpPr>
                <a:cxnSpLocks/>
                <a:stCxn id="29" idx="0"/>
                <a:endCxn id="20" idx="4"/>
              </p:cNvCxnSpPr>
              <p:nvPr/>
            </p:nvCxnSpPr>
            <p:spPr>
              <a:xfrm flipH="1" flipV="1">
                <a:off x="9191960" y="3026632"/>
                <a:ext cx="9699" cy="852745"/>
              </a:xfrm>
              <a:prstGeom prst="straightConnector1">
                <a:avLst/>
              </a:prstGeom>
              <a:ln w="19050">
                <a:prstDash val="sysDash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Gerade Verbindung mit Pfeil 26">
                <a:extLst>
                  <a:ext uri="{FF2B5EF4-FFF2-40B4-BE49-F238E27FC236}">
                    <a16:creationId xmlns:a16="http://schemas.microsoft.com/office/drawing/2014/main" id="{3A5111A4-C757-974F-9150-7F7525BCE741}"/>
                  </a:ext>
                </a:extLst>
              </p:cNvPr>
              <p:cNvCxnSpPr>
                <a:cxnSpLocks/>
                <a:stCxn id="30" idx="0"/>
                <a:endCxn id="20" idx="4"/>
              </p:cNvCxnSpPr>
              <p:nvPr/>
            </p:nvCxnSpPr>
            <p:spPr>
              <a:xfrm flipH="1" flipV="1">
                <a:off x="9191960" y="3026632"/>
                <a:ext cx="880126" cy="845517"/>
              </a:xfrm>
              <a:prstGeom prst="straightConnector1">
                <a:avLst/>
              </a:prstGeom>
              <a:ln w="19050">
                <a:prstDash val="sysDash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4FD694FB-2244-B346-B6E4-26690C847A50}"/>
                  </a:ext>
                </a:extLst>
              </p:cNvPr>
              <p:cNvSpPr/>
              <p:nvPr/>
            </p:nvSpPr>
            <p:spPr>
              <a:xfrm>
                <a:off x="8941899" y="3879377"/>
                <a:ext cx="519520" cy="51952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de-DE" sz="1067" dirty="0"/>
              </a:p>
            </p:txBody>
          </p:sp>
          <p:grpSp>
            <p:nvGrpSpPr>
              <p:cNvPr id="15" name="Gruppieren 14">
                <a:extLst>
                  <a:ext uri="{FF2B5EF4-FFF2-40B4-BE49-F238E27FC236}">
                    <a16:creationId xmlns:a16="http://schemas.microsoft.com/office/drawing/2014/main" id="{7A5489A9-1812-284A-A7F9-4ACAF3DAD4D2}"/>
                  </a:ext>
                </a:extLst>
              </p:cNvPr>
              <p:cNvGrpSpPr/>
              <p:nvPr/>
            </p:nvGrpSpPr>
            <p:grpSpPr>
              <a:xfrm>
                <a:off x="8071472" y="3872150"/>
                <a:ext cx="519520" cy="519520"/>
                <a:chOff x="8071472" y="3872150"/>
                <a:chExt cx="519520" cy="519520"/>
              </a:xfrm>
            </p:grpSpPr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23BBB16C-C45A-2447-B7DC-EBDB1A99EB9C}"/>
                    </a:ext>
                  </a:extLst>
                </p:cNvPr>
                <p:cNvSpPr/>
                <p:nvPr/>
              </p:nvSpPr>
              <p:spPr>
                <a:xfrm>
                  <a:off x="8071472" y="3872150"/>
                  <a:ext cx="519520" cy="519520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:endParaRPr lang="de-DE" sz="1067" dirty="0"/>
                </a:p>
              </p:txBody>
            </p:sp>
            <p:pic>
              <p:nvPicPr>
                <p:cNvPr id="34" name="Grafik 33">
                  <a:extLst>
                    <a:ext uri="{FF2B5EF4-FFF2-40B4-BE49-F238E27FC236}">
                      <a16:creationId xmlns:a16="http://schemas.microsoft.com/office/drawing/2014/main" id="{9BBB8AB8-B4B0-5F4B-9221-A139901364B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183863" y="3984541"/>
                  <a:ext cx="294737" cy="294737"/>
                </a:xfrm>
                <a:prstGeom prst="rect">
                  <a:avLst/>
                </a:prstGeom>
              </p:spPr>
            </p:pic>
          </p:grpSp>
          <p:pic>
            <p:nvPicPr>
              <p:cNvPr id="37" name="Grafik 36">
                <a:extLst>
                  <a:ext uri="{FF2B5EF4-FFF2-40B4-BE49-F238E27FC236}">
                    <a16:creationId xmlns:a16="http://schemas.microsoft.com/office/drawing/2014/main" id="{0328EBB6-76BB-4C44-A77B-2ECEA85A7F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9054775" y="3984542"/>
                <a:ext cx="294737" cy="294737"/>
              </a:xfrm>
              <a:prstGeom prst="rect">
                <a:avLst/>
              </a:prstGeom>
            </p:spPr>
          </p:pic>
          <p:grpSp>
            <p:nvGrpSpPr>
              <p:cNvPr id="13" name="Gruppieren 12">
                <a:extLst>
                  <a:ext uri="{FF2B5EF4-FFF2-40B4-BE49-F238E27FC236}">
                    <a16:creationId xmlns:a16="http://schemas.microsoft.com/office/drawing/2014/main" id="{70940615-964C-404C-9A47-9F55105F0B53}"/>
                  </a:ext>
                </a:extLst>
              </p:cNvPr>
              <p:cNvGrpSpPr/>
              <p:nvPr/>
            </p:nvGrpSpPr>
            <p:grpSpPr>
              <a:xfrm>
                <a:off x="9812326" y="3872149"/>
                <a:ext cx="519520" cy="519520"/>
                <a:chOff x="10187685" y="3879377"/>
                <a:chExt cx="519520" cy="519520"/>
              </a:xfrm>
            </p:grpSpPr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7AD9FA7D-A403-BB48-9972-F622A4F60C44}"/>
                    </a:ext>
                  </a:extLst>
                </p:cNvPr>
                <p:cNvSpPr/>
                <p:nvPr/>
              </p:nvSpPr>
              <p:spPr>
                <a:xfrm>
                  <a:off x="10187685" y="3879377"/>
                  <a:ext cx="519520" cy="519520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:endParaRPr lang="de-DE" sz="1067" dirty="0"/>
                </a:p>
              </p:txBody>
            </p:sp>
            <p:pic>
              <p:nvPicPr>
                <p:cNvPr id="38" name="Grafik 37">
                  <a:extLst>
                    <a:ext uri="{FF2B5EF4-FFF2-40B4-BE49-F238E27FC236}">
                      <a16:creationId xmlns:a16="http://schemas.microsoft.com/office/drawing/2014/main" id="{77DEF753-4484-6346-AC22-38398AE6BE3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308459" y="3985742"/>
                  <a:ext cx="294737" cy="294737"/>
                </a:xfrm>
                <a:prstGeom prst="rect">
                  <a:avLst/>
                </a:prstGeom>
              </p:spPr>
            </p:pic>
          </p:grpSp>
          <p:grpSp>
            <p:nvGrpSpPr>
              <p:cNvPr id="8" name="Gruppieren 7">
                <a:extLst>
                  <a:ext uri="{FF2B5EF4-FFF2-40B4-BE49-F238E27FC236}">
                    <a16:creationId xmlns:a16="http://schemas.microsoft.com/office/drawing/2014/main" id="{CEFB2AF4-CA2F-9E49-90A2-1AA646546A00}"/>
                  </a:ext>
                </a:extLst>
              </p:cNvPr>
              <p:cNvGrpSpPr/>
              <p:nvPr/>
            </p:nvGrpSpPr>
            <p:grpSpPr>
              <a:xfrm>
                <a:off x="8914010" y="2470733"/>
                <a:ext cx="555899" cy="555899"/>
                <a:chOff x="9461419" y="2082583"/>
                <a:chExt cx="816091" cy="816091"/>
              </a:xfrm>
            </p:grpSpPr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0A78A5C7-8362-1444-988C-FD066ED93EDE}"/>
                    </a:ext>
                  </a:extLst>
                </p:cNvPr>
                <p:cNvSpPr/>
                <p:nvPr/>
              </p:nvSpPr>
              <p:spPr>
                <a:xfrm>
                  <a:off x="9461419" y="2082583"/>
                  <a:ext cx="816091" cy="816091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2400" dirty="0"/>
                </a:p>
              </p:txBody>
            </p:sp>
            <p:pic>
              <p:nvPicPr>
                <p:cNvPr id="40" name="Grafik 39">
                  <a:extLst>
                    <a:ext uri="{FF2B5EF4-FFF2-40B4-BE49-F238E27FC236}">
                      <a16:creationId xmlns:a16="http://schemas.microsoft.com/office/drawing/2014/main" id="{6027994E-77B2-944A-A5E8-78A91766BAF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604513" y="2213652"/>
                  <a:ext cx="541007" cy="541007"/>
                </a:xfrm>
                <a:prstGeom prst="rect">
                  <a:avLst/>
                </a:prstGeom>
              </p:spPr>
            </p:pic>
          </p:grpSp>
          <p:grpSp>
            <p:nvGrpSpPr>
              <p:cNvPr id="41" name="Gruppieren 40">
                <a:extLst>
                  <a:ext uri="{FF2B5EF4-FFF2-40B4-BE49-F238E27FC236}">
                    <a16:creationId xmlns:a16="http://schemas.microsoft.com/office/drawing/2014/main" id="{061DEFA5-019E-6E42-B8AF-49132BA17378}"/>
                  </a:ext>
                </a:extLst>
              </p:cNvPr>
              <p:cNvGrpSpPr/>
              <p:nvPr/>
            </p:nvGrpSpPr>
            <p:grpSpPr>
              <a:xfrm>
                <a:off x="8555941" y="3292556"/>
                <a:ext cx="373112" cy="373112"/>
                <a:chOff x="2856265" y="2670557"/>
                <a:chExt cx="914400" cy="914400"/>
              </a:xfrm>
            </p:grpSpPr>
            <p:sp>
              <p:nvSpPr>
                <p:cNvPr id="42" name="Abgerundetes Rechteck 41">
                  <a:extLst>
                    <a:ext uri="{FF2B5EF4-FFF2-40B4-BE49-F238E27FC236}">
                      <a16:creationId xmlns:a16="http://schemas.microsoft.com/office/drawing/2014/main" id="{3D74EACC-703D-E045-9D4D-CEAD7E678DDC}"/>
                    </a:ext>
                  </a:extLst>
                </p:cNvPr>
                <p:cNvSpPr/>
                <p:nvPr/>
              </p:nvSpPr>
              <p:spPr>
                <a:xfrm>
                  <a:off x="2856265" y="2670557"/>
                  <a:ext cx="914400" cy="914400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2400"/>
                </a:p>
              </p:txBody>
            </p:sp>
            <p:pic>
              <p:nvPicPr>
                <p:cNvPr id="43" name="Grafik 42">
                  <a:extLst>
                    <a:ext uri="{FF2B5EF4-FFF2-40B4-BE49-F238E27FC236}">
                      <a16:creationId xmlns:a16="http://schemas.microsoft.com/office/drawing/2014/main" id="{3062AC55-E9C4-C849-B483-904C91C3285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063553" y="2883373"/>
                  <a:ext cx="524213" cy="524213"/>
                </a:xfrm>
                <a:prstGeom prst="rect">
                  <a:avLst/>
                </a:prstGeom>
              </p:spPr>
            </p:pic>
          </p:grpSp>
          <p:grpSp>
            <p:nvGrpSpPr>
              <p:cNvPr id="44" name="Gruppieren 43">
                <a:extLst>
                  <a:ext uri="{FF2B5EF4-FFF2-40B4-BE49-F238E27FC236}">
                    <a16:creationId xmlns:a16="http://schemas.microsoft.com/office/drawing/2014/main" id="{3E8B06CF-DB97-7849-93D1-6E0D2C20AF08}"/>
                  </a:ext>
                </a:extLst>
              </p:cNvPr>
              <p:cNvGrpSpPr/>
              <p:nvPr/>
            </p:nvGrpSpPr>
            <p:grpSpPr>
              <a:xfrm>
                <a:off x="9006856" y="3292556"/>
                <a:ext cx="373112" cy="373112"/>
                <a:chOff x="2856265" y="2670557"/>
                <a:chExt cx="914400" cy="914400"/>
              </a:xfrm>
            </p:grpSpPr>
            <p:sp>
              <p:nvSpPr>
                <p:cNvPr id="45" name="Abgerundetes Rechteck 44">
                  <a:extLst>
                    <a:ext uri="{FF2B5EF4-FFF2-40B4-BE49-F238E27FC236}">
                      <a16:creationId xmlns:a16="http://schemas.microsoft.com/office/drawing/2014/main" id="{87981B14-17BF-2449-8D86-FDC348E5F667}"/>
                    </a:ext>
                  </a:extLst>
                </p:cNvPr>
                <p:cNvSpPr/>
                <p:nvPr/>
              </p:nvSpPr>
              <p:spPr>
                <a:xfrm>
                  <a:off x="2856265" y="2670557"/>
                  <a:ext cx="914400" cy="914400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2400"/>
                </a:p>
              </p:txBody>
            </p:sp>
            <p:pic>
              <p:nvPicPr>
                <p:cNvPr id="46" name="Grafik 45">
                  <a:extLst>
                    <a:ext uri="{FF2B5EF4-FFF2-40B4-BE49-F238E27FC236}">
                      <a16:creationId xmlns:a16="http://schemas.microsoft.com/office/drawing/2014/main" id="{EF07B673-1378-FC4F-B39A-265BDFBF2F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063553" y="2883373"/>
                  <a:ext cx="524213" cy="524213"/>
                </a:xfrm>
                <a:prstGeom prst="rect">
                  <a:avLst/>
                </a:prstGeom>
              </p:spPr>
            </p:pic>
          </p:grpSp>
          <p:grpSp>
            <p:nvGrpSpPr>
              <p:cNvPr id="47" name="Gruppieren 46">
                <a:extLst>
                  <a:ext uri="{FF2B5EF4-FFF2-40B4-BE49-F238E27FC236}">
                    <a16:creationId xmlns:a16="http://schemas.microsoft.com/office/drawing/2014/main" id="{3995D9B3-ADB6-3C41-A195-E0A12D21B164}"/>
                  </a:ext>
                </a:extLst>
              </p:cNvPr>
              <p:cNvGrpSpPr/>
              <p:nvPr/>
            </p:nvGrpSpPr>
            <p:grpSpPr>
              <a:xfrm>
                <a:off x="9459399" y="3292556"/>
                <a:ext cx="373112" cy="373112"/>
                <a:chOff x="2856265" y="2670557"/>
                <a:chExt cx="914400" cy="914400"/>
              </a:xfrm>
            </p:grpSpPr>
            <p:sp>
              <p:nvSpPr>
                <p:cNvPr id="48" name="Abgerundetes Rechteck 47">
                  <a:extLst>
                    <a:ext uri="{FF2B5EF4-FFF2-40B4-BE49-F238E27FC236}">
                      <a16:creationId xmlns:a16="http://schemas.microsoft.com/office/drawing/2014/main" id="{CB3E537C-8217-EB45-A82A-E0CD412B03C3}"/>
                    </a:ext>
                  </a:extLst>
                </p:cNvPr>
                <p:cNvSpPr/>
                <p:nvPr/>
              </p:nvSpPr>
              <p:spPr>
                <a:xfrm>
                  <a:off x="2856265" y="2670557"/>
                  <a:ext cx="914400" cy="914400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2400"/>
                </a:p>
              </p:txBody>
            </p:sp>
            <p:pic>
              <p:nvPicPr>
                <p:cNvPr id="49" name="Grafik 48">
                  <a:extLst>
                    <a:ext uri="{FF2B5EF4-FFF2-40B4-BE49-F238E27FC236}">
                      <a16:creationId xmlns:a16="http://schemas.microsoft.com/office/drawing/2014/main" id="{F287A963-3CE3-C247-8005-CACB451F3E0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063553" y="2883373"/>
                  <a:ext cx="524213" cy="524213"/>
                </a:xfrm>
                <a:prstGeom prst="rect">
                  <a:avLst/>
                </a:prstGeom>
              </p:spPr>
            </p:pic>
          </p:grpSp>
          <p:pic>
            <p:nvPicPr>
              <p:cNvPr id="55" name="Grafik 54">
                <a:extLst>
                  <a:ext uri="{FF2B5EF4-FFF2-40B4-BE49-F238E27FC236}">
                    <a16:creationId xmlns:a16="http://schemas.microsoft.com/office/drawing/2014/main" id="{DF23103B-1A63-014D-AF38-91B2F0F45A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0306861" y="3291216"/>
                <a:ext cx="386756" cy="386756"/>
              </a:xfrm>
              <a:prstGeom prst="rect">
                <a:avLst/>
              </a:prstGeom>
            </p:spPr>
          </p:pic>
        </p:grpSp>
        <p:sp>
          <p:nvSpPr>
            <p:cNvPr id="58" name="Rechteck 57">
              <a:extLst>
                <a:ext uri="{FF2B5EF4-FFF2-40B4-BE49-F238E27FC236}">
                  <a16:creationId xmlns:a16="http://schemas.microsoft.com/office/drawing/2014/main" id="{B26095B0-4757-C146-B00A-E587BAC3AF41}"/>
                </a:ext>
              </a:extLst>
            </p:cNvPr>
            <p:cNvSpPr/>
            <p:nvPr/>
          </p:nvSpPr>
          <p:spPr>
            <a:xfrm>
              <a:off x="7503932" y="2327139"/>
              <a:ext cx="4014766" cy="545366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Aft>
                  <a:spcPts val="1600"/>
                </a:spcAft>
              </a:pPr>
              <a:r>
                <a:rPr lang="de-DE" sz="1000" b="1" dirty="0">
                  <a:solidFill>
                    <a:schemeClr val="tx1"/>
                  </a:solidFill>
                </a:rPr>
                <a:t>Central Warehouse</a:t>
              </a:r>
            </a:p>
          </p:txBody>
        </p:sp>
        <p:sp>
          <p:nvSpPr>
            <p:cNvPr id="59" name="Rechteck 58">
              <a:extLst>
                <a:ext uri="{FF2B5EF4-FFF2-40B4-BE49-F238E27FC236}">
                  <a16:creationId xmlns:a16="http://schemas.microsoft.com/office/drawing/2014/main" id="{10D488A7-540D-5B45-9122-9E4C3CAA6554}"/>
                </a:ext>
              </a:extLst>
            </p:cNvPr>
            <p:cNvSpPr/>
            <p:nvPr/>
          </p:nvSpPr>
          <p:spPr>
            <a:xfrm>
              <a:off x="7503932" y="3685865"/>
              <a:ext cx="4014766" cy="545366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Aft>
                  <a:spcPts val="1600"/>
                </a:spcAft>
              </a:pPr>
              <a:r>
                <a:rPr lang="de-DE" sz="1000" b="1" dirty="0" err="1">
                  <a:solidFill>
                    <a:schemeClr val="tx1"/>
                  </a:solidFill>
                </a:rPr>
                <a:t>Outer</a:t>
              </a:r>
              <a:r>
                <a:rPr lang="de-DE" sz="1000" b="1" dirty="0">
                  <a:solidFill>
                    <a:schemeClr val="tx1"/>
                  </a:solidFill>
                </a:rPr>
                <a:t> </a:t>
              </a:r>
              <a:r>
                <a:rPr lang="de-DE" sz="1000" b="1" dirty="0" err="1">
                  <a:solidFill>
                    <a:schemeClr val="tx1"/>
                  </a:solidFill>
                </a:rPr>
                <a:t>Warehouses</a:t>
              </a:r>
              <a:endParaRPr lang="de-DE" sz="1000" b="1" dirty="0">
                <a:solidFill>
                  <a:schemeClr val="tx1"/>
                </a:solidFill>
              </a:endParaRPr>
            </a:p>
          </p:txBody>
        </p:sp>
        <p:pic>
          <p:nvPicPr>
            <p:cNvPr id="61" name="Grafik 60">
              <a:extLst>
                <a:ext uri="{FF2B5EF4-FFF2-40B4-BE49-F238E27FC236}">
                  <a16:creationId xmlns:a16="http://schemas.microsoft.com/office/drawing/2014/main" id="{188A56FB-93ED-7943-A48B-71C3C4EB71F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8386" y="1353393"/>
              <a:ext cx="514760" cy="514760"/>
            </a:xfrm>
            <a:prstGeom prst="rect">
              <a:avLst/>
            </a:prstGeom>
          </p:spPr>
        </p:pic>
        <p:pic>
          <p:nvPicPr>
            <p:cNvPr id="62" name="Grafik 61">
              <a:extLst>
                <a:ext uri="{FF2B5EF4-FFF2-40B4-BE49-F238E27FC236}">
                  <a16:creationId xmlns:a16="http://schemas.microsoft.com/office/drawing/2014/main" id="{F8A4F444-736F-0249-BACF-F18C89B396F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517742" y="1379403"/>
              <a:ext cx="514760" cy="514760"/>
            </a:xfrm>
            <a:prstGeom prst="rect">
              <a:avLst/>
            </a:prstGeom>
          </p:spPr>
        </p:pic>
        <p:sp>
          <p:nvSpPr>
            <p:cNvPr id="66" name="Bogen 65">
              <a:extLst>
                <a:ext uri="{FF2B5EF4-FFF2-40B4-BE49-F238E27FC236}">
                  <a16:creationId xmlns:a16="http://schemas.microsoft.com/office/drawing/2014/main" id="{AFFA9766-B729-BC4C-85CC-C4A828414876}"/>
                </a:ext>
              </a:extLst>
            </p:cNvPr>
            <p:cNvSpPr/>
            <p:nvPr/>
          </p:nvSpPr>
          <p:spPr>
            <a:xfrm>
              <a:off x="8827575" y="1636783"/>
              <a:ext cx="914400" cy="1029352"/>
            </a:xfrm>
            <a:prstGeom prst="arc">
              <a:avLst/>
            </a:prstGeom>
            <a:ln w="285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7" name="Bogen 66">
              <a:extLst>
                <a:ext uri="{FF2B5EF4-FFF2-40B4-BE49-F238E27FC236}">
                  <a16:creationId xmlns:a16="http://schemas.microsoft.com/office/drawing/2014/main" id="{ECAC6AD2-8394-6B4F-AD04-C464EEE2FE4F}"/>
                </a:ext>
              </a:extLst>
            </p:cNvPr>
            <p:cNvSpPr/>
            <p:nvPr/>
          </p:nvSpPr>
          <p:spPr>
            <a:xfrm rot="16200000">
              <a:off x="9981392" y="1639246"/>
              <a:ext cx="1024426" cy="1029352"/>
            </a:xfrm>
            <a:prstGeom prst="arc">
              <a:avLst/>
            </a:prstGeom>
            <a:ln w="285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8" name="Rechteck 67">
              <a:extLst>
                <a:ext uri="{FF2B5EF4-FFF2-40B4-BE49-F238E27FC236}">
                  <a16:creationId xmlns:a16="http://schemas.microsoft.com/office/drawing/2014/main" id="{4C3194DD-1BFB-7942-BD66-9CEF42E146C8}"/>
                </a:ext>
              </a:extLst>
            </p:cNvPr>
            <p:cNvSpPr/>
            <p:nvPr/>
          </p:nvSpPr>
          <p:spPr>
            <a:xfrm>
              <a:off x="8443481" y="1774152"/>
              <a:ext cx="1106795" cy="338629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1600"/>
                </a:spcAft>
              </a:pPr>
              <a:r>
                <a:rPr lang="de-DE" sz="1000" i="1" dirty="0" err="1">
                  <a:solidFill>
                    <a:schemeClr val="tx1"/>
                  </a:solidFill>
                </a:rPr>
                <a:t>Incoming</a:t>
              </a:r>
              <a:r>
                <a:rPr lang="de-DE" sz="1000" i="1" dirty="0">
                  <a:solidFill>
                    <a:schemeClr val="tx1"/>
                  </a:solidFill>
                </a:rPr>
                <a:t> </a:t>
              </a:r>
              <a:r>
                <a:rPr lang="de-DE" sz="1000" i="1" dirty="0" err="1">
                  <a:solidFill>
                    <a:schemeClr val="tx1"/>
                  </a:solidFill>
                </a:rPr>
                <a:t>Delivery</a:t>
              </a:r>
              <a:endParaRPr lang="de-DE" sz="1000" i="1" dirty="0">
                <a:solidFill>
                  <a:schemeClr val="tx1"/>
                </a:solidFill>
              </a:endParaRPr>
            </a:p>
          </p:txBody>
        </p:sp>
        <p:sp>
          <p:nvSpPr>
            <p:cNvPr id="69" name="Rechteck 68">
              <a:extLst>
                <a:ext uri="{FF2B5EF4-FFF2-40B4-BE49-F238E27FC236}">
                  <a16:creationId xmlns:a16="http://schemas.microsoft.com/office/drawing/2014/main" id="{33AB5202-A2B4-8649-8503-D0BBA6BC8004}"/>
                </a:ext>
              </a:extLst>
            </p:cNvPr>
            <p:cNvSpPr/>
            <p:nvPr/>
          </p:nvSpPr>
          <p:spPr>
            <a:xfrm>
              <a:off x="10242354" y="1774152"/>
              <a:ext cx="1106795" cy="338629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1600"/>
                </a:spcAft>
              </a:pPr>
              <a:r>
                <a:rPr lang="de-DE" sz="1000" i="1" dirty="0" err="1">
                  <a:solidFill>
                    <a:schemeClr val="tx1"/>
                  </a:solidFill>
                </a:rPr>
                <a:t>Outgoing</a:t>
              </a:r>
              <a:r>
                <a:rPr lang="de-DE" sz="1000" i="1" dirty="0">
                  <a:solidFill>
                    <a:schemeClr val="tx1"/>
                  </a:solidFill>
                </a:rPr>
                <a:t> </a:t>
              </a:r>
              <a:r>
                <a:rPr lang="de-DE" sz="1000" i="1" dirty="0" err="1">
                  <a:solidFill>
                    <a:schemeClr val="tx1"/>
                  </a:solidFill>
                </a:rPr>
                <a:t>Delivery</a:t>
              </a:r>
              <a:endParaRPr lang="de-DE" sz="1000" i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uppierung 38">
            <a:extLst>
              <a:ext uri="{FF2B5EF4-FFF2-40B4-BE49-F238E27FC236}">
                <a16:creationId xmlns:a16="http://schemas.microsoft.com/office/drawing/2014/main" id="{B0340F4D-A234-8940-990A-169EF2428B43}"/>
              </a:ext>
            </a:extLst>
          </p:cNvPr>
          <p:cNvGrpSpPr/>
          <p:nvPr/>
        </p:nvGrpSpPr>
        <p:grpSpPr>
          <a:xfrm>
            <a:off x="8049691" y="426905"/>
            <a:ext cx="3819048" cy="629076"/>
            <a:chOff x="276678" y="1207127"/>
            <a:chExt cx="2864286" cy="471807"/>
          </a:xfrm>
        </p:grpSpPr>
        <p:sp>
          <p:nvSpPr>
            <p:cNvPr id="72" name="Rechteck 71">
              <a:extLst>
                <a:ext uri="{FF2B5EF4-FFF2-40B4-BE49-F238E27FC236}">
                  <a16:creationId xmlns:a16="http://schemas.microsoft.com/office/drawing/2014/main" id="{FAFC24F6-D6FD-D148-9C4F-B203B9A042CB}"/>
                </a:ext>
              </a:extLst>
            </p:cNvPr>
            <p:cNvSpPr/>
            <p:nvPr/>
          </p:nvSpPr>
          <p:spPr>
            <a:xfrm>
              <a:off x="276678" y="1207127"/>
              <a:ext cx="2864286" cy="34092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800" dirty="0">
                  <a:solidFill>
                    <a:srgbClr val="334650"/>
                  </a:solidFill>
                  <a:latin typeface="+mj-lt"/>
                </a:rPr>
                <a:t>EXAMPLE PROJECT</a:t>
              </a:r>
            </a:p>
          </p:txBody>
        </p:sp>
        <p:cxnSp>
          <p:nvCxnSpPr>
            <p:cNvPr id="73" name="Gerade Verbindung 72">
              <a:extLst>
                <a:ext uri="{FF2B5EF4-FFF2-40B4-BE49-F238E27FC236}">
                  <a16:creationId xmlns:a16="http://schemas.microsoft.com/office/drawing/2014/main" id="{0F3C33A0-FBF9-6A41-89BD-92842C650CE2}"/>
                </a:ext>
              </a:extLst>
            </p:cNvPr>
            <p:cNvCxnSpPr/>
            <p:nvPr/>
          </p:nvCxnSpPr>
          <p:spPr>
            <a:xfrm>
              <a:off x="1252496" y="1678934"/>
              <a:ext cx="912651" cy="0"/>
            </a:xfrm>
            <a:prstGeom prst="line">
              <a:avLst/>
            </a:prstGeom>
            <a:ln w="19050">
              <a:solidFill>
                <a:srgbClr val="3346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20249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A5F0223-9557-5E4E-A1BD-78EC32374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de-DE" noProof="0" dirty="0"/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D79FAA54-5FDB-2844-B9EC-FEE0690A5FF9}"/>
              </a:ext>
            </a:extLst>
          </p:cNvPr>
          <p:cNvGrpSpPr/>
          <p:nvPr/>
        </p:nvGrpSpPr>
        <p:grpSpPr>
          <a:xfrm>
            <a:off x="562536" y="1987716"/>
            <a:ext cx="11305585" cy="525439"/>
            <a:chOff x="421902" y="1167594"/>
            <a:chExt cx="8479189" cy="394079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A17BA2FE-FED9-9A4A-A899-0BE77C81A8D4}"/>
                </a:ext>
              </a:extLst>
            </p:cNvPr>
            <p:cNvSpPr/>
            <p:nvPr/>
          </p:nvSpPr>
          <p:spPr>
            <a:xfrm>
              <a:off x="421902" y="1167594"/>
              <a:ext cx="2480746" cy="30446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>
                  <a:solidFill>
                    <a:schemeClr val="bg1"/>
                  </a:solidFill>
                  <a:latin typeface="+mj-lt"/>
                </a:rPr>
                <a:t>Input Data</a:t>
              </a:r>
            </a:p>
          </p:txBody>
        </p: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EFCDEF6A-2047-0340-99AC-1EF7EEB2ED12}"/>
                </a:ext>
              </a:extLst>
            </p:cNvPr>
            <p:cNvCxnSpPr/>
            <p:nvPr/>
          </p:nvCxnSpPr>
          <p:spPr>
            <a:xfrm>
              <a:off x="1081281" y="1561671"/>
              <a:ext cx="115878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C8782A23-E370-414E-B56A-621BF35726BF}"/>
                </a:ext>
              </a:extLst>
            </p:cNvPr>
            <p:cNvSpPr/>
            <p:nvPr/>
          </p:nvSpPr>
          <p:spPr>
            <a:xfrm>
              <a:off x="3274872" y="1167594"/>
              <a:ext cx="2480746" cy="30446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>
                  <a:solidFill>
                    <a:schemeClr val="bg1"/>
                  </a:solidFill>
                  <a:latin typeface="+mj-lt"/>
                </a:rPr>
                <a:t>Reinforcement Learning</a:t>
              </a:r>
            </a:p>
          </p:txBody>
        </p:sp>
        <p:cxnSp>
          <p:nvCxnSpPr>
            <p:cNvPr id="11" name="Gerade Verbindung 10">
              <a:extLst>
                <a:ext uri="{FF2B5EF4-FFF2-40B4-BE49-F238E27FC236}">
                  <a16:creationId xmlns:a16="http://schemas.microsoft.com/office/drawing/2014/main" id="{1ADD5A19-A7BF-F54C-AEB3-3CCD0AD47268}"/>
                </a:ext>
              </a:extLst>
            </p:cNvPr>
            <p:cNvCxnSpPr/>
            <p:nvPr/>
          </p:nvCxnSpPr>
          <p:spPr>
            <a:xfrm>
              <a:off x="3937458" y="1561673"/>
              <a:ext cx="115878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EC24FD75-2E51-864C-A99E-1872F184531D}"/>
                </a:ext>
              </a:extLst>
            </p:cNvPr>
            <p:cNvSpPr/>
            <p:nvPr/>
          </p:nvSpPr>
          <p:spPr>
            <a:xfrm>
              <a:off x="5815358" y="1167594"/>
              <a:ext cx="3085733" cy="30446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>
                  <a:solidFill>
                    <a:schemeClr val="bg1"/>
                  </a:solidFill>
                  <a:latin typeface="+mj-lt"/>
                </a:rPr>
                <a:t>Warehousing - </a:t>
              </a:r>
              <a:r>
                <a:rPr lang="de-DE" sz="2000" dirty="0" err="1">
                  <a:solidFill>
                    <a:schemeClr val="bg1"/>
                  </a:solidFill>
                  <a:latin typeface="+mj-lt"/>
                </a:rPr>
                <a:t>Recommendation</a:t>
              </a:r>
              <a:endParaRPr lang="de-DE" sz="2000" dirty="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14" name="Gerade Verbindung 13">
              <a:extLst>
                <a:ext uri="{FF2B5EF4-FFF2-40B4-BE49-F238E27FC236}">
                  <a16:creationId xmlns:a16="http://schemas.microsoft.com/office/drawing/2014/main" id="{F176C429-5C09-AA40-A597-E567B562C385}"/>
                </a:ext>
              </a:extLst>
            </p:cNvPr>
            <p:cNvCxnSpPr/>
            <p:nvPr/>
          </p:nvCxnSpPr>
          <p:spPr>
            <a:xfrm>
              <a:off x="6778833" y="1561669"/>
              <a:ext cx="115878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Rechteck 32">
            <a:extLst>
              <a:ext uri="{FF2B5EF4-FFF2-40B4-BE49-F238E27FC236}">
                <a16:creationId xmlns:a16="http://schemas.microsoft.com/office/drawing/2014/main" id="{D520497A-4774-134F-A46C-6C3B976E16BB}"/>
              </a:ext>
            </a:extLst>
          </p:cNvPr>
          <p:cNvSpPr/>
          <p:nvPr/>
        </p:nvSpPr>
        <p:spPr>
          <a:xfrm>
            <a:off x="8904807" y="3198359"/>
            <a:ext cx="2279759" cy="5146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800"/>
              </a:spcAft>
            </a:pPr>
            <a:r>
              <a:rPr lang="de-DE" sz="1200" dirty="0">
                <a:solidFill>
                  <a:schemeClr val="bg1"/>
                </a:solidFill>
              </a:rPr>
              <a:t>Rating </a:t>
            </a:r>
            <a:r>
              <a:rPr lang="de-DE" sz="1200" dirty="0" err="1">
                <a:solidFill>
                  <a:schemeClr val="bg1"/>
                </a:solidFill>
              </a:rPr>
              <a:t>of</a:t>
            </a:r>
            <a:r>
              <a:rPr lang="de-DE" sz="1200" dirty="0">
                <a:solidFill>
                  <a:schemeClr val="bg1"/>
                </a:solidFill>
              </a:rPr>
              <a:t> </a:t>
            </a:r>
            <a:r>
              <a:rPr lang="de-DE" sz="1200" dirty="0" err="1">
                <a:solidFill>
                  <a:schemeClr val="bg1"/>
                </a:solidFill>
              </a:rPr>
              <a:t>possible</a:t>
            </a:r>
            <a:r>
              <a:rPr lang="de-DE" sz="1200" dirty="0">
                <a:solidFill>
                  <a:schemeClr val="bg1"/>
                </a:solidFill>
              </a:rPr>
              <a:t> </a:t>
            </a:r>
            <a:r>
              <a:rPr lang="de-DE" sz="1200" dirty="0" err="1">
                <a:solidFill>
                  <a:schemeClr val="bg1"/>
                </a:solidFill>
              </a:rPr>
              <a:t>warehousing-strategies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75296F18-16A1-6B41-8891-7BDA12369D8E}"/>
              </a:ext>
            </a:extLst>
          </p:cNvPr>
          <p:cNvSpPr/>
          <p:nvPr/>
        </p:nvSpPr>
        <p:spPr>
          <a:xfrm>
            <a:off x="8904807" y="3854493"/>
            <a:ext cx="2279759" cy="5146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800"/>
              </a:spcAft>
            </a:pPr>
            <a:r>
              <a:rPr lang="de-DE" sz="1200" dirty="0" err="1">
                <a:solidFill>
                  <a:schemeClr val="bg1"/>
                </a:solidFill>
              </a:rPr>
              <a:t>Visualization</a:t>
            </a:r>
            <a:r>
              <a:rPr lang="de-DE" sz="1200" dirty="0">
                <a:solidFill>
                  <a:schemeClr val="bg1"/>
                </a:solidFill>
              </a:rPr>
              <a:t> </a:t>
            </a:r>
            <a:r>
              <a:rPr lang="de-DE" sz="1200" dirty="0" err="1">
                <a:solidFill>
                  <a:schemeClr val="bg1"/>
                </a:solidFill>
              </a:rPr>
              <a:t>of</a:t>
            </a:r>
            <a:r>
              <a:rPr lang="de-DE" sz="1200" dirty="0">
                <a:solidFill>
                  <a:schemeClr val="bg1"/>
                </a:solidFill>
              </a:rPr>
              <a:t> </a:t>
            </a:r>
            <a:br>
              <a:rPr lang="de-DE" sz="1200" dirty="0">
                <a:solidFill>
                  <a:schemeClr val="bg1"/>
                </a:solidFill>
              </a:rPr>
            </a:br>
            <a:r>
              <a:rPr lang="de-DE" sz="1200" dirty="0" err="1">
                <a:solidFill>
                  <a:schemeClr val="bg1"/>
                </a:solidFill>
              </a:rPr>
              <a:t>warehouse-state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023D7FA-394E-4E43-9D28-BAE0BF2690D5}"/>
              </a:ext>
            </a:extLst>
          </p:cNvPr>
          <p:cNvSpPr/>
          <p:nvPr/>
        </p:nvSpPr>
        <p:spPr>
          <a:xfrm>
            <a:off x="8499116" y="3266532"/>
            <a:ext cx="375909" cy="37590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bIns="96000" rtlCol="0" anchor="ctr"/>
          <a:lstStyle/>
          <a:p>
            <a:pPr>
              <a:spcAft>
                <a:spcPts val="400"/>
              </a:spcAft>
            </a:pPr>
            <a:endParaRPr lang="de-DE" sz="2133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779C4BA-CAB5-9348-A022-6C99C582665E}"/>
              </a:ext>
            </a:extLst>
          </p:cNvPr>
          <p:cNvSpPr/>
          <p:nvPr/>
        </p:nvSpPr>
        <p:spPr>
          <a:xfrm>
            <a:off x="8492753" y="3919828"/>
            <a:ext cx="388635" cy="3886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bIns="96000" rtlCol="0" anchor="ctr"/>
          <a:lstStyle/>
          <a:p>
            <a:pPr>
              <a:spcAft>
                <a:spcPts val="400"/>
              </a:spcAft>
            </a:pPr>
            <a:endParaRPr lang="de-DE" sz="2133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4" name="Rechteck 83">
            <a:extLst>
              <a:ext uri="{FF2B5EF4-FFF2-40B4-BE49-F238E27FC236}">
                <a16:creationId xmlns:a16="http://schemas.microsoft.com/office/drawing/2014/main" id="{224FC32F-9294-F741-8568-A7E7BD85E695}"/>
              </a:ext>
            </a:extLst>
          </p:cNvPr>
          <p:cNvSpPr/>
          <p:nvPr/>
        </p:nvSpPr>
        <p:spPr>
          <a:xfrm>
            <a:off x="4549969" y="3185625"/>
            <a:ext cx="2975420" cy="2364995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1000"/>
              </a:spcAft>
            </a:pPr>
            <a:endParaRPr lang="de-DE" sz="1067" dirty="0">
              <a:solidFill>
                <a:schemeClr val="bg1"/>
              </a:solidFill>
            </a:endParaRPr>
          </a:p>
          <a:p>
            <a:pPr marL="228594" indent="-228594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de-DE" sz="1067" dirty="0" err="1">
                <a:solidFill>
                  <a:schemeClr val="bg1"/>
                </a:solidFill>
              </a:rPr>
              <a:t>Stochastic</a:t>
            </a:r>
            <a:r>
              <a:rPr lang="de-DE" sz="1067" dirty="0">
                <a:solidFill>
                  <a:schemeClr val="bg1"/>
                </a:solidFill>
              </a:rPr>
              <a:t> Simulation </a:t>
            </a:r>
            <a:r>
              <a:rPr lang="de-DE" sz="1067" dirty="0" err="1">
                <a:solidFill>
                  <a:schemeClr val="bg1"/>
                </a:solidFill>
              </a:rPr>
              <a:t>of</a:t>
            </a:r>
            <a:r>
              <a:rPr lang="de-DE" sz="1067" dirty="0">
                <a:solidFill>
                  <a:schemeClr val="bg1"/>
                </a:solidFill>
              </a:rPr>
              <a:t> </a:t>
            </a:r>
            <a:r>
              <a:rPr lang="de-DE" sz="1067" dirty="0" err="1">
                <a:solidFill>
                  <a:schemeClr val="bg1"/>
                </a:solidFill>
              </a:rPr>
              <a:t>ingoing</a:t>
            </a:r>
            <a:r>
              <a:rPr lang="de-DE" sz="1067" dirty="0">
                <a:solidFill>
                  <a:schemeClr val="bg1"/>
                </a:solidFill>
              </a:rPr>
              <a:t> </a:t>
            </a:r>
            <a:r>
              <a:rPr lang="de-DE" sz="1067" dirty="0" err="1">
                <a:solidFill>
                  <a:schemeClr val="bg1"/>
                </a:solidFill>
              </a:rPr>
              <a:t>and</a:t>
            </a:r>
            <a:r>
              <a:rPr lang="de-DE" sz="1067" dirty="0">
                <a:solidFill>
                  <a:schemeClr val="bg1"/>
                </a:solidFill>
              </a:rPr>
              <a:t> </a:t>
            </a:r>
            <a:r>
              <a:rPr lang="de-DE" sz="1067" dirty="0" err="1">
                <a:solidFill>
                  <a:schemeClr val="bg1"/>
                </a:solidFill>
              </a:rPr>
              <a:t>outgoing</a:t>
            </a:r>
            <a:r>
              <a:rPr lang="de-DE" sz="1067" dirty="0">
                <a:solidFill>
                  <a:schemeClr val="bg1"/>
                </a:solidFill>
              </a:rPr>
              <a:t> </a:t>
            </a:r>
            <a:r>
              <a:rPr lang="de-DE" sz="1067" dirty="0" err="1">
                <a:solidFill>
                  <a:schemeClr val="bg1"/>
                </a:solidFill>
              </a:rPr>
              <a:t>deliveries</a:t>
            </a:r>
            <a:endParaRPr lang="de-DE" sz="1067" dirty="0">
              <a:solidFill>
                <a:schemeClr val="bg1"/>
              </a:solidFill>
            </a:endParaRPr>
          </a:p>
          <a:p>
            <a:pPr marL="228594" indent="-228594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de-DE" sz="1067" dirty="0">
                <a:solidFill>
                  <a:schemeClr val="bg1"/>
                </a:solidFill>
              </a:rPr>
              <a:t>Modeling </a:t>
            </a:r>
            <a:r>
              <a:rPr lang="de-DE" sz="1067" dirty="0" err="1">
                <a:solidFill>
                  <a:schemeClr val="bg1"/>
                </a:solidFill>
              </a:rPr>
              <a:t>of</a:t>
            </a:r>
            <a:r>
              <a:rPr lang="de-DE" sz="1067" dirty="0">
                <a:solidFill>
                  <a:schemeClr val="bg1"/>
                </a:solidFill>
              </a:rPr>
              <a:t> </a:t>
            </a:r>
            <a:r>
              <a:rPr lang="de-DE" sz="1067" dirty="0" err="1">
                <a:solidFill>
                  <a:schemeClr val="bg1"/>
                </a:solidFill>
              </a:rPr>
              <a:t>warehouse-state</a:t>
            </a:r>
            <a:r>
              <a:rPr lang="de-DE" sz="1067" dirty="0">
                <a:solidFill>
                  <a:schemeClr val="bg1"/>
                </a:solidFill>
              </a:rPr>
              <a:t> (e.g. stock) </a:t>
            </a:r>
            <a:r>
              <a:rPr lang="de-DE" sz="1067" dirty="0" err="1">
                <a:solidFill>
                  <a:schemeClr val="bg1"/>
                </a:solidFill>
              </a:rPr>
              <a:t>as</a:t>
            </a:r>
            <a:r>
              <a:rPr lang="de-DE" sz="1067" dirty="0">
                <a:solidFill>
                  <a:schemeClr val="bg1"/>
                </a:solidFill>
              </a:rPr>
              <a:t> </a:t>
            </a:r>
            <a:r>
              <a:rPr lang="de-DE" sz="1067" dirty="0" err="1">
                <a:solidFill>
                  <a:schemeClr val="bg1"/>
                </a:solidFill>
              </a:rPr>
              <a:t>environment</a:t>
            </a:r>
            <a:r>
              <a:rPr lang="de-DE" sz="1067" dirty="0">
                <a:solidFill>
                  <a:schemeClr val="bg1"/>
                </a:solidFill>
              </a:rPr>
              <a:t> </a:t>
            </a:r>
          </a:p>
          <a:p>
            <a:pPr marL="228594" indent="-228594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de-DE" sz="1067" dirty="0" err="1">
                <a:solidFill>
                  <a:schemeClr val="bg1"/>
                </a:solidFill>
              </a:rPr>
              <a:t>Usage</a:t>
            </a:r>
            <a:r>
              <a:rPr lang="de-DE" sz="1067" dirty="0">
                <a:solidFill>
                  <a:schemeClr val="bg1"/>
                </a:solidFill>
              </a:rPr>
              <a:t> </a:t>
            </a:r>
            <a:r>
              <a:rPr lang="de-DE" sz="1067" dirty="0" err="1">
                <a:solidFill>
                  <a:schemeClr val="bg1"/>
                </a:solidFill>
              </a:rPr>
              <a:t>of</a:t>
            </a:r>
            <a:r>
              <a:rPr lang="de-DE" sz="1067" dirty="0">
                <a:solidFill>
                  <a:schemeClr val="bg1"/>
                </a:solidFill>
              </a:rPr>
              <a:t> Reinforcement Learning, </a:t>
            </a:r>
            <a:r>
              <a:rPr lang="de-DE" sz="1067" dirty="0" err="1">
                <a:solidFill>
                  <a:schemeClr val="bg1"/>
                </a:solidFill>
              </a:rPr>
              <a:t>to</a:t>
            </a:r>
            <a:r>
              <a:rPr lang="de-DE" sz="1067" dirty="0">
                <a:solidFill>
                  <a:schemeClr val="bg1"/>
                </a:solidFill>
              </a:rPr>
              <a:t> “</a:t>
            </a:r>
            <a:r>
              <a:rPr lang="de-DE" sz="1067" dirty="0" err="1">
                <a:solidFill>
                  <a:schemeClr val="bg1"/>
                </a:solidFill>
              </a:rPr>
              <a:t>learn</a:t>
            </a:r>
            <a:r>
              <a:rPr lang="de-DE" sz="1067" dirty="0">
                <a:solidFill>
                  <a:schemeClr val="bg1"/>
                </a:solidFill>
              </a:rPr>
              <a:t>“ </a:t>
            </a:r>
            <a:r>
              <a:rPr lang="de-DE" sz="1067" dirty="0" err="1">
                <a:solidFill>
                  <a:schemeClr val="bg1"/>
                </a:solidFill>
              </a:rPr>
              <a:t>from</a:t>
            </a:r>
            <a:r>
              <a:rPr lang="de-DE" sz="1067" dirty="0">
                <a:solidFill>
                  <a:schemeClr val="bg1"/>
                </a:solidFill>
              </a:rPr>
              <a:t> </a:t>
            </a:r>
            <a:r>
              <a:rPr lang="de-DE" sz="1067" dirty="0" err="1">
                <a:solidFill>
                  <a:schemeClr val="bg1"/>
                </a:solidFill>
              </a:rPr>
              <a:t>historical</a:t>
            </a:r>
            <a:r>
              <a:rPr lang="de-DE" sz="1067" dirty="0">
                <a:solidFill>
                  <a:schemeClr val="bg1"/>
                </a:solidFill>
              </a:rPr>
              <a:t> </a:t>
            </a:r>
            <a:r>
              <a:rPr lang="de-DE" sz="1067" dirty="0" err="1">
                <a:solidFill>
                  <a:schemeClr val="bg1"/>
                </a:solidFill>
              </a:rPr>
              <a:t>ingoing</a:t>
            </a:r>
            <a:r>
              <a:rPr lang="de-DE" sz="1067" dirty="0">
                <a:solidFill>
                  <a:schemeClr val="bg1"/>
                </a:solidFill>
              </a:rPr>
              <a:t> </a:t>
            </a:r>
            <a:r>
              <a:rPr lang="de-DE" sz="1067" dirty="0" err="1">
                <a:solidFill>
                  <a:schemeClr val="bg1"/>
                </a:solidFill>
              </a:rPr>
              <a:t>and</a:t>
            </a:r>
            <a:r>
              <a:rPr lang="de-DE" sz="1067" dirty="0">
                <a:solidFill>
                  <a:schemeClr val="bg1"/>
                </a:solidFill>
              </a:rPr>
              <a:t> </a:t>
            </a:r>
            <a:r>
              <a:rPr lang="de-DE" sz="1067" dirty="0" err="1">
                <a:solidFill>
                  <a:schemeClr val="bg1"/>
                </a:solidFill>
              </a:rPr>
              <a:t>outgoing</a:t>
            </a:r>
            <a:r>
              <a:rPr lang="de-DE" sz="1067" dirty="0">
                <a:solidFill>
                  <a:schemeClr val="bg1"/>
                </a:solidFill>
              </a:rPr>
              <a:t> </a:t>
            </a:r>
            <a:r>
              <a:rPr lang="de-DE" sz="1067" dirty="0" err="1">
                <a:solidFill>
                  <a:schemeClr val="bg1"/>
                </a:solidFill>
              </a:rPr>
              <a:t>deliveries</a:t>
            </a:r>
            <a:endParaRPr lang="de-DE" sz="1067" dirty="0">
              <a:solidFill>
                <a:schemeClr val="bg1"/>
              </a:solidFill>
            </a:endParaRPr>
          </a:p>
          <a:p>
            <a:pPr marL="228594" indent="-228594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de-DE" sz="1067" dirty="0">
                <a:solidFill>
                  <a:schemeClr val="bg1"/>
                </a:solidFill>
              </a:rPr>
              <a:t>Integration </a:t>
            </a:r>
            <a:r>
              <a:rPr lang="de-DE" sz="1067" dirty="0" err="1">
                <a:solidFill>
                  <a:schemeClr val="bg1"/>
                </a:solidFill>
              </a:rPr>
              <a:t>of</a:t>
            </a:r>
            <a:r>
              <a:rPr lang="de-DE" sz="1067" dirty="0">
                <a:solidFill>
                  <a:schemeClr val="bg1"/>
                </a:solidFill>
              </a:rPr>
              <a:t> </a:t>
            </a:r>
            <a:r>
              <a:rPr lang="de-DE" sz="1067" dirty="0" err="1">
                <a:solidFill>
                  <a:schemeClr val="bg1"/>
                </a:solidFill>
              </a:rPr>
              <a:t>premises</a:t>
            </a:r>
            <a:r>
              <a:rPr lang="de-DE" sz="1067" dirty="0">
                <a:solidFill>
                  <a:schemeClr val="bg1"/>
                </a:solidFill>
              </a:rPr>
              <a:t> </a:t>
            </a:r>
            <a:r>
              <a:rPr lang="de-DE" sz="1067" dirty="0" err="1">
                <a:solidFill>
                  <a:schemeClr val="bg1"/>
                </a:solidFill>
              </a:rPr>
              <a:t>to</a:t>
            </a:r>
            <a:r>
              <a:rPr lang="de-DE" sz="1067" dirty="0">
                <a:solidFill>
                  <a:schemeClr val="bg1"/>
                </a:solidFill>
              </a:rPr>
              <a:t> </a:t>
            </a:r>
            <a:r>
              <a:rPr lang="de-DE" sz="1067" dirty="0" err="1">
                <a:solidFill>
                  <a:schemeClr val="bg1"/>
                </a:solidFill>
              </a:rPr>
              <a:t>restrict</a:t>
            </a:r>
            <a:r>
              <a:rPr lang="de-DE" sz="1067" dirty="0">
                <a:solidFill>
                  <a:schemeClr val="bg1"/>
                </a:solidFill>
              </a:rPr>
              <a:t> </a:t>
            </a:r>
            <a:r>
              <a:rPr lang="de-DE" sz="1067" dirty="0" err="1">
                <a:solidFill>
                  <a:schemeClr val="bg1"/>
                </a:solidFill>
              </a:rPr>
              <a:t>the</a:t>
            </a:r>
            <a:r>
              <a:rPr lang="de-DE" sz="1067" dirty="0">
                <a:solidFill>
                  <a:schemeClr val="bg1"/>
                </a:solidFill>
              </a:rPr>
              <a:t> </a:t>
            </a:r>
            <a:r>
              <a:rPr lang="de-DE" sz="1067" dirty="0" err="1">
                <a:solidFill>
                  <a:schemeClr val="bg1"/>
                </a:solidFill>
              </a:rPr>
              <a:t>solution</a:t>
            </a:r>
            <a:r>
              <a:rPr lang="de-DE" sz="1067" dirty="0">
                <a:solidFill>
                  <a:schemeClr val="bg1"/>
                </a:solidFill>
              </a:rPr>
              <a:t> </a:t>
            </a:r>
            <a:r>
              <a:rPr lang="de-DE" sz="1067" dirty="0" err="1">
                <a:solidFill>
                  <a:schemeClr val="bg1"/>
                </a:solidFill>
              </a:rPr>
              <a:t>space</a:t>
            </a:r>
            <a:endParaRPr lang="de-DE" sz="1067" dirty="0">
              <a:solidFill>
                <a:schemeClr val="bg1"/>
              </a:solidFill>
            </a:endParaRPr>
          </a:p>
          <a:p>
            <a:pPr marL="228594" indent="-228594"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de-DE" sz="1067" dirty="0">
              <a:solidFill>
                <a:schemeClr val="bg1"/>
              </a:solidFill>
            </a:endParaRPr>
          </a:p>
        </p:txBody>
      </p:sp>
      <p:sp>
        <p:nvSpPr>
          <p:cNvPr id="85" name="Textfeld 84">
            <a:extLst>
              <a:ext uri="{FF2B5EF4-FFF2-40B4-BE49-F238E27FC236}">
                <a16:creationId xmlns:a16="http://schemas.microsoft.com/office/drawing/2014/main" id="{18E5FF42-6E00-AF4E-AE20-AA7A15239A1C}"/>
              </a:ext>
            </a:extLst>
          </p:cNvPr>
          <p:cNvSpPr txBox="1"/>
          <p:nvPr/>
        </p:nvSpPr>
        <p:spPr>
          <a:xfrm>
            <a:off x="1519219" y="5242845"/>
            <a:ext cx="12326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i="1" dirty="0">
                <a:solidFill>
                  <a:schemeClr val="bg1"/>
                </a:solidFill>
              </a:rPr>
              <a:t>…</a:t>
            </a:r>
            <a:r>
              <a:rPr lang="de-DE" sz="1200" i="1" dirty="0" err="1">
                <a:solidFill>
                  <a:schemeClr val="bg1"/>
                </a:solidFill>
              </a:rPr>
              <a:t>more</a:t>
            </a:r>
            <a:r>
              <a:rPr lang="de-DE" sz="1200" i="1" dirty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18" name="Pfeil nach rechts 17">
            <a:extLst>
              <a:ext uri="{FF2B5EF4-FFF2-40B4-BE49-F238E27FC236}">
                <a16:creationId xmlns:a16="http://schemas.microsoft.com/office/drawing/2014/main" id="{B995E8DC-E47F-F347-8333-460DF36A6088}"/>
              </a:ext>
            </a:extLst>
          </p:cNvPr>
          <p:cNvSpPr/>
          <p:nvPr/>
        </p:nvSpPr>
        <p:spPr>
          <a:xfrm>
            <a:off x="3967948" y="3941663"/>
            <a:ext cx="374515" cy="419797"/>
          </a:xfrm>
          <a:prstGeom prst="rightArrow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800"/>
              </a:spcAft>
            </a:pPr>
            <a:endParaRPr lang="de-DE" sz="1467">
              <a:solidFill>
                <a:schemeClr val="bg1"/>
              </a:solidFill>
              <a:latin typeface="+mj-lt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EBAA77D-631A-9F44-BAE9-F543C5F28F3E}"/>
              </a:ext>
            </a:extLst>
          </p:cNvPr>
          <p:cNvSpPr/>
          <p:nvPr/>
        </p:nvSpPr>
        <p:spPr>
          <a:xfrm>
            <a:off x="8492753" y="4585850"/>
            <a:ext cx="388635" cy="3886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bIns="96000" rtlCol="0" anchor="ctr"/>
          <a:lstStyle/>
          <a:p>
            <a:pPr>
              <a:spcAft>
                <a:spcPts val="400"/>
              </a:spcAft>
            </a:pPr>
            <a:endParaRPr lang="de-DE" sz="2133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2BE286A2-72FA-D84C-B725-D4604AAD696B}"/>
              </a:ext>
            </a:extLst>
          </p:cNvPr>
          <p:cNvSpPr/>
          <p:nvPr/>
        </p:nvSpPr>
        <p:spPr>
          <a:xfrm>
            <a:off x="8904807" y="4510629"/>
            <a:ext cx="2279759" cy="5146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800"/>
              </a:spcAft>
            </a:pPr>
            <a:r>
              <a:rPr lang="de-DE" sz="1200" dirty="0" err="1">
                <a:solidFill>
                  <a:schemeClr val="bg1"/>
                </a:solidFill>
              </a:rPr>
              <a:t>Visualization</a:t>
            </a:r>
            <a:r>
              <a:rPr lang="de-DE" sz="1200" dirty="0">
                <a:solidFill>
                  <a:schemeClr val="bg1"/>
                </a:solidFill>
              </a:rPr>
              <a:t> </a:t>
            </a:r>
            <a:r>
              <a:rPr lang="de-DE" sz="1200" dirty="0" err="1">
                <a:solidFill>
                  <a:schemeClr val="bg1"/>
                </a:solidFill>
              </a:rPr>
              <a:t>of</a:t>
            </a:r>
            <a:r>
              <a:rPr lang="de-DE" sz="1200" dirty="0">
                <a:solidFill>
                  <a:schemeClr val="bg1"/>
                </a:solidFill>
              </a:rPr>
              <a:t> </a:t>
            </a:r>
            <a:br>
              <a:rPr lang="de-DE" sz="1200" dirty="0">
                <a:solidFill>
                  <a:schemeClr val="bg1"/>
                </a:solidFill>
              </a:rPr>
            </a:br>
            <a:r>
              <a:rPr lang="de-DE" sz="1200" dirty="0">
                <a:solidFill>
                  <a:schemeClr val="bg1"/>
                </a:solidFill>
              </a:rPr>
              <a:t>stock-</a:t>
            </a:r>
            <a:r>
              <a:rPr lang="de-DE" sz="1200" dirty="0" err="1">
                <a:solidFill>
                  <a:schemeClr val="bg1"/>
                </a:solidFill>
              </a:rPr>
              <a:t>streams</a:t>
            </a:r>
            <a:endParaRPr lang="de-DE" sz="1200" dirty="0">
              <a:solidFill>
                <a:schemeClr val="bg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D62C211-CB17-7F43-97C7-99B4A05C8CE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25217" y="3275402"/>
            <a:ext cx="319889" cy="319889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C456FC91-E75B-A141-B30D-7CD5682E9B1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84479" y="3981522"/>
            <a:ext cx="260627" cy="260627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1D00A316-DF5B-5D42-AA17-608766176127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61577" y="4641841"/>
            <a:ext cx="283529" cy="283529"/>
          </a:xfrm>
          <a:prstGeom prst="rect">
            <a:avLst/>
          </a:prstGeom>
        </p:spPr>
      </p:pic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E1BDFAAE-D244-4B48-85F1-D05ACF2FB458}"/>
              </a:ext>
            </a:extLst>
          </p:cNvPr>
          <p:cNvGrpSpPr/>
          <p:nvPr/>
        </p:nvGrpSpPr>
        <p:grpSpPr>
          <a:xfrm>
            <a:off x="759773" y="3726419"/>
            <a:ext cx="3184755" cy="384000"/>
            <a:chOff x="569830" y="2547183"/>
            <a:chExt cx="2388566" cy="28800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8111C067-41FD-C446-A077-8C040D6378C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830" y="2547183"/>
              <a:ext cx="288000" cy="28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96000" rtlCol="0" anchor="ctr"/>
            <a:lstStyle/>
            <a:p>
              <a:pPr>
                <a:spcAft>
                  <a:spcPts val="400"/>
                </a:spcAft>
              </a:pPr>
              <a:endParaRPr lang="de-DE" sz="2133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13" name="Textfeld 112">
              <a:extLst>
                <a:ext uri="{FF2B5EF4-FFF2-40B4-BE49-F238E27FC236}">
                  <a16:creationId xmlns:a16="http://schemas.microsoft.com/office/drawing/2014/main" id="{2A8A6CE3-A129-8B4D-BD64-561F4294F4AD}"/>
                </a:ext>
              </a:extLst>
            </p:cNvPr>
            <p:cNvSpPr txBox="1"/>
            <p:nvPr/>
          </p:nvSpPr>
          <p:spPr>
            <a:xfrm>
              <a:off x="928443" y="2561892"/>
              <a:ext cx="2029953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bg1"/>
                  </a:solidFill>
                </a:rPr>
                <a:t>Historical stock-</a:t>
              </a:r>
              <a:r>
                <a:rPr lang="de-DE" sz="1200" dirty="0" err="1">
                  <a:solidFill>
                    <a:schemeClr val="bg1"/>
                  </a:solidFill>
                </a:rPr>
                <a:t>streams</a:t>
              </a:r>
              <a:endParaRPr lang="de-DE" sz="1200" dirty="0">
                <a:solidFill>
                  <a:schemeClr val="bg1"/>
                </a:solidFill>
              </a:endParaRPr>
            </a:p>
          </p:txBody>
        </p:sp>
        <p:pic>
          <p:nvPicPr>
            <p:cNvPr id="63" name="Grafik 62">
              <a:extLst>
                <a:ext uri="{FF2B5EF4-FFF2-40B4-BE49-F238E27FC236}">
                  <a16:creationId xmlns:a16="http://schemas.microsoft.com/office/drawing/2014/main" id="{8E81220F-02C7-0B4A-957F-4CB21675D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17166" y="2573442"/>
              <a:ext cx="212647" cy="212647"/>
            </a:xfrm>
            <a:prstGeom prst="rect">
              <a:avLst/>
            </a:prstGeom>
          </p:spPr>
        </p:pic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400E733A-4B4A-3340-80F7-2AC2DAA5EF8B}"/>
              </a:ext>
            </a:extLst>
          </p:cNvPr>
          <p:cNvGrpSpPr/>
          <p:nvPr/>
        </p:nvGrpSpPr>
        <p:grpSpPr>
          <a:xfrm>
            <a:off x="770081" y="4782534"/>
            <a:ext cx="2978300" cy="384000"/>
            <a:chOff x="577560" y="3381014"/>
            <a:chExt cx="2233725" cy="288000"/>
          </a:xfrm>
        </p:grpSpPr>
        <p:sp>
          <p:nvSpPr>
            <p:cNvPr id="59" name="Textfeld 58">
              <a:extLst>
                <a:ext uri="{FF2B5EF4-FFF2-40B4-BE49-F238E27FC236}">
                  <a16:creationId xmlns:a16="http://schemas.microsoft.com/office/drawing/2014/main" id="{D021963A-1AF7-0140-9A19-D2A28A1F35A0}"/>
                </a:ext>
              </a:extLst>
            </p:cNvPr>
            <p:cNvSpPr txBox="1"/>
            <p:nvPr/>
          </p:nvSpPr>
          <p:spPr>
            <a:xfrm>
              <a:off x="935988" y="3407665"/>
              <a:ext cx="1875297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bg1"/>
                  </a:solidFill>
                </a:rPr>
                <a:t>Warehouse </a:t>
              </a:r>
              <a:r>
                <a:rPr lang="de-DE" sz="1200" dirty="0" err="1">
                  <a:solidFill>
                    <a:schemeClr val="bg1"/>
                  </a:solidFill>
                </a:rPr>
                <a:t>information</a:t>
              </a:r>
              <a:endParaRPr lang="de-DE" sz="1200" dirty="0">
                <a:solidFill>
                  <a:schemeClr val="bg1"/>
                </a:solidFill>
              </a:endParaRPr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0C3EF31D-F080-B441-B17A-83D71E35D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7560" y="3381014"/>
              <a:ext cx="288000" cy="28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96000" rtlCol="0" anchor="ctr"/>
            <a:lstStyle/>
            <a:p>
              <a:pPr>
                <a:spcAft>
                  <a:spcPts val="400"/>
                </a:spcAft>
              </a:pPr>
              <a:endParaRPr lang="de-DE" sz="2133" dirty="0">
                <a:solidFill>
                  <a:schemeClr val="bg1"/>
                </a:solidFill>
                <a:latin typeface="+mj-lt"/>
              </a:endParaRPr>
            </a:p>
          </p:txBody>
        </p:sp>
        <p:pic>
          <p:nvPicPr>
            <p:cNvPr id="34" name="Grafik 33">
              <a:extLst>
                <a:ext uri="{FF2B5EF4-FFF2-40B4-BE49-F238E27FC236}">
                  <a16:creationId xmlns:a16="http://schemas.microsoft.com/office/drawing/2014/main" id="{69DE7D27-2871-8345-B40C-08EDA4BCF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11450" y="3408565"/>
              <a:ext cx="229018" cy="229018"/>
            </a:xfrm>
            <a:prstGeom prst="rect">
              <a:avLst/>
            </a:prstGeom>
          </p:spPr>
        </p:pic>
      </p:grp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F1D6468B-A9C2-3C42-B9C5-D3A8A9A1E033}"/>
              </a:ext>
            </a:extLst>
          </p:cNvPr>
          <p:cNvGrpSpPr/>
          <p:nvPr/>
        </p:nvGrpSpPr>
        <p:grpSpPr>
          <a:xfrm>
            <a:off x="756388" y="3142112"/>
            <a:ext cx="3146775" cy="461665"/>
            <a:chOff x="567291" y="2089734"/>
            <a:chExt cx="2360081" cy="346249"/>
          </a:xfrm>
        </p:grpSpPr>
        <p:sp>
          <p:nvSpPr>
            <p:cNvPr id="40" name="Textfeld 39">
              <a:extLst>
                <a:ext uri="{FF2B5EF4-FFF2-40B4-BE49-F238E27FC236}">
                  <a16:creationId xmlns:a16="http://schemas.microsoft.com/office/drawing/2014/main" id="{880CD907-A289-ED47-A83B-D1CC9E3ED21C}"/>
                </a:ext>
              </a:extLst>
            </p:cNvPr>
            <p:cNvSpPr txBox="1"/>
            <p:nvPr/>
          </p:nvSpPr>
          <p:spPr>
            <a:xfrm>
              <a:off x="897419" y="2089734"/>
              <a:ext cx="2029953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bg1"/>
                  </a:solidFill>
                </a:rPr>
                <a:t>Historical </a:t>
              </a:r>
              <a:r>
                <a:rPr lang="de-DE" sz="1200" dirty="0" err="1">
                  <a:solidFill>
                    <a:schemeClr val="bg1"/>
                  </a:solidFill>
                </a:rPr>
                <a:t>ingoing</a:t>
              </a:r>
              <a:r>
                <a:rPr lang="de-DE" sz="1200" dirty="0">
                  <a:solidFill>
                    <a:schemeClr val="bg1"/>
                  </a:solidFill>
                </a:rPr>
                <a:t> </a:t>
              </a:r>
              <a:r>
                <a:rPr lang="de-DE" sz="1200" dirty="0" err="1">
                  <a:solidFill>
                    <a:schemeClr val="bg1"/>
                  </a:solidFill>
                </a:rPr>
                <a:t>and</a:t>
              </a:r>
              <a:r>
                <a:rPr lang="de-DE" sz="1200" dirty="0">
                  <a:solidFill>
                    <a:schemeClr val="bg1"/>
                  </a:solidFill>
                </a:rPr>
                <a:t> </a:t>
              </a:r>
              <a:r>
                <a:rPr lang="de-DE" sz="1200" dirty="0" err="1">
                  <a:solidFill>
                    <a:schemeClr val="bg1"/>
                  </a:solidFill>
                </a:rPr>
                <a:t>outgoing</a:t>
              </a:r>
              <a:r>
                <a:rPr lang="de-DE" sz="1200" dirty="0">
                  <a:solidFill>
                    <a:schemeClr val="bg1"/>
                  </a:solidFill>
                </a:rPr>
                <a:t> </a:t>
              </a:r>
              <a:r>
                <a:rPr lang="de-DE" sz="1200" dirty="0" err="1">
                  <a:solidFill>
                    <a:schemeClr val="bg1"/>
                  </a:solidFill>
                </a:rPr>
                <a:t>deliveries</a:t>
              </a:r>
              <a:endParaRPr lang="de-DE" sz="1200" dirty="0">
                <a:solidFill>
                  <a:schemeClr val="bg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2CADF20C-4984-AE42-ACAB-2AFEFD8E3546}"/>
                </a:ext>
              </a:extLst>
            </p:cNvPr>
            <p:cNvSpPr/>
            <p:nvPr/>
          </p:nvSpPr>
          <p:spPr>
            <a:xfrm>
              <a:off x="567291" y="2131951"/>
              <a:ext cx="288000" cy="28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96000" rtlCol="0" anchor="ctr"/>
            <a:lstStyle/>
            <a:p>
              <a:pPr>
                <a:spcAft>
                  <a:spcPts val="400"/>
                </a:spcAft>
              </a:pPr>
              <a:endParaRPr lang="de-DE" sz="2133" dirty="0">
                <a:solidFill>
                  <a:schemeClr val="bg1"/>
                </a:solidFill>
                <a:latin typeface="+mj-lt"/>
              </a:endParaRPr>
            </a:p>
          </p:txBody>
        </p:sp>
        <p:pic>
          <p:nvPicPr>
            <p:cNvPr id="37" name="Grafik 36">
              <a:extLst>
                <a:ext uri="{FF2B5EF4-FFF2-40B4-BE49-F238E27FC236}">
                  <a16:creationId xmlns:a16="http://schemas.microsoft.com/office/drawing/2014/main" id="{441DC89A-046D-ED45-ACB1-AAB661FD2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11450" y="2157521"/>
              <a:ext cx="216906" cy="216906"/>
            </a:xfrm>
            <a:prstGeom prst="rect">
              <a:avLst/>
            </a:prstGeom>
          </p:spPr>
        </p:pic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BE192099-CC40-6E4B-87C5-B42035C99454}"/>
              </a:ext>
            </a:extLst>
          </p:cNvPr>
          <p:cNvGrpSpPr/>
          <p:nvPr/>
        </p:nvGrpSpPr>
        <p:grpSpPr>
          <a:xfrm>
            <a:off x="762442" y="4254476"/>
            <a:ext cx="2978300" cy="384000"/>
            <a:chOff x="571831" y="2971019"/>
            <a:chExt cx="2233725" cy="288000"/>
          </a:xfrm>
        </p:grpSpPr>
        <p:sp>
          <p:nvSpPr>
            <p:cNvPr id="47" name="Textfeld 46">
              <a:extLst>
                <a:ext uri="{FF2B5EF4-FFF2-40B4-BE49-F238E27FC236}">
                  <a16:creationId xmlns:a16="http://schemas.microsoft.com/office/drawing/2014/main" id="{E83C0FE9-C17E-0644-85D1-64EB2E20B6CC}"/>
                </a:ext>
              </a:extLst>
            </p:cNvPr>
            <p:cNvSpPr txBox="1"/>
            <p:nvPr/>
          </p:nvSpPr>
          <p:spPr>
            <a:xfrm>
              <a:off x="930259" y="2999246"/>
              <a:ext cx="1875297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 err="1">
                  <a:solidFill>
                    <a:schemeClr val="bg1"/>
                  </a:solidFill>
                </a:rPr>
                <a:t>Product</a:t>
              </a:r>
              <a:r>
                <a:rPr lang="de-DE" sz="1200" dirty="0">
                  <a:solidFill>
                    <a:schemeClr val="bg1"/>
                  </a:solidFill>
                </a:rPr>
                <a:t> </a:t>
              </a:r>
              <a:r>
                <a:rPr lang="de-DE" sz="1200" dirty="0" err="1">
                  <a:solidFill>
                    <a:schemeClr val="bg1"/>
                  </a:solidFill>
                </a:rPr>
                <a:t>information</a:t>
              </a:r>
              <a:endParaRPr lang="de-DE" sz="1200" dirty="0">
                <a:solidFill>
                  <a:schemeClr val="bg1"/>
                </a:solidFill>
              </a:endParaRPr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39A7A0CB-07FA-174D-95EC-CC2B87EA85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1831" y="2971019"/>
              <a:ext cx="288000" cy="28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96000" rtlCol="0" anchor="ctr"/>
            <a:lstStyle/>
            <a:p>
              <a:pPr>
                <a:spcAft>
                  <a:spcPts val="400"/>
                </a:spcAft>
              </a:pPr>
              <a:endParaRPr lang="de-DE" sz="2133" dirty="0">
                <a:solidFill>
                  <a:schemeClr val="bg1"/>
                </a:solidFill>
                <a:latin typeface="+mj-lt"/>
              </a:endParaRPr>
            </a:p>
          </p:txBody>
        </p:sp>
        <p:pic>
          <p:nvPicPr>
            <p:cNvPr id="39" name="Grafik 38">
              <a:extLst>
                <a:ext uri="{FF2B5EF4-FFF2-40B4-BE49-F238E27FC236}">
                  <a16:creationId xmlns:a16="http://schemas.microsoft.com/office/drawing/2014/main" id="{E097313A-0191-4B4A-8D06-BFAE3DDD4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37621" y="3013027"/>
              <a:ext cx="183888" cy="183888"/>
            </a:xfrm>
            <a:prstGeom prst="rect">
              <a:avLst/>
            </a:prstGeom>
          </p:spPr>
        </p:pic>
      </p:grpSp>
      <p:sp>
        <p:nvSpPr>
          <p:cNvPr id="56" name="Pfeil nach rechts 55">
            <a:extLst>
              <a:ext uri="{FF2B5EF4-FFF2-40B4-BE49-F238E27FC236}">
                <a16:creationId xmlns:a16="http://schemas.microsoft.com/office/drawing/2014/main" id="{A5854729-78B0-9C44-B8A9-BE2EC39B15C8}"/>
              </a:ext>
            </a:extLst>
          </p:cNvPr>
          <p:cNvSpPr/>
          <p:nvPr/>
        </p:nvSpPr>
        <p:spPr>
          <a:xfrm>
            <a:off x="7674157" y="3949268"/>
            <a:ext cx="374515" cy="419797"/>
          </a:xfrm>
          <a:prstGeom prst="rightArrow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800"/>
              </a:spcAft>
            </a:pPr>
            <a:endParaRPr lang="de-DE" sz="1467">
              <a:solidFill>
                <a:schemeClr val="bg1"/>
              </a:solidFill>
              <a:latin typeface="+mj-lt"/>
            </a:endParaRPr>
          </a:p>
        </p:txBody>
      </p:sp>
      <p:sp>
        <p:nvSpPr>
          <p:cNvPr id="57" name="Abgerundetes Rechteck 56">
            <a:extLst>
              <a:ext uri="{FF2B5EF4-FFF2-40B4-BE49-F238E27FC236}">
                <a16:creationId xmlns:a16="http://schemas.microsoft.com/office/drawing/2014/main" id="{F2A36AAB-E083-3C4D-8230-1FEF515CF089}"/>
              </a:ext>
            </a:extLst>
          </p:cNvPr>
          <p:cNvSpPr/>
          <p:nvPr/>
        </p:nvSpPr>
        <p:spPr>
          <a:xfrm>
            <a:off x="4463819" y="3079505"/>
            <a:ext cx="1566959" cy="293440"/>
          </a:xfrm>
          <a:prstGeom prst="roundRect">
            <a:avLst>
              <a:gd name="adj" fmla="val 1275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200" dirty="0">
                <a:solidFill>
                  <a:schemeClr val="bg1"/>
                </a:solidFill>
                <a:latin typeface="+mj-lt"/>
              </a:rPr>
              <a:t>WDL </a:t>
            </a:r>
            <a:r>
              <a:rPr lang="de-DE" sz="1200" dirty="0" err="1">
                <a:solidFill>
                  <a:schemeClr val="bg1"/>
                </a:solidFill>
                <a:latin typeface="+mj-lt"/>
              </a:rPr>
              <a:t>Optimization</a:t>
            </a:r>
            <a:endParaRPr lang="de-DE" sz="12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53" name="Gerade Verbindung 52">
            <a:extLst>
              <a:ext uri="{FF2B5EF4-FFF2-40B4-BE49-F238E27FC236}">
                <a16:creationId xmlns:a16="http://schemas.microsoft.com/office/drawing/2014/main" id="{197DC607-AAA3-6441-A565-D0505FE6F496}"/>
              </a:ext>
            </a:extLst>
          </p:cNvPr>
          <p:cNvCxnSpPr>
            <a:cxnSpLocks/>
          </p:cNvCxnSpPr>
          <p:nvPr/>
        </p:nvCxnSpPr>
        <p:spPr>
          <a:xfrm>
            <a:off x="431654" y="445970"/>
            <a:ext cx="0" cy="70025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>
            <a:extLst>
              <a:ext uri="{FF2B5EF4-FFF2-40B4-BE49-F238E27FC236}">
                <a16:creationId xmlns:a16="http://schemas.microsoft.com/office/drawing/2014/main" id="{96507E9B-0E0B-2B44-BCBD-785ABE8E0BF2}"/>
              </a:ext>
            </a:extLst>
          </p:cNvPr>
          <p:cNvSpPr/>
          <p:nvPr/>
        </p:nvSpPr>
        <p:spPr>
          <a:xfrm>
            <a:off x="539709" y="514253"/>
            <a:ext cx="91178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PROCESS OF WAREHOUSING OPTIMIZATION</a:t>
            </a:r>
            <a:endParaRPr lang="de-DE" sz="2800" b="1" dirty="0">
              <a:solidFill>
                <a:schemeClr val="bg1"/>
              </a:solidFill>
              <a:effectLst/>
              <a:latin typeface="Daxline Pro" panose="020B05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456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6E28527-567F-CB41-A99B-9EDA320FEA7F}"/>
              </a:ext>
            </a:extLst>
          </p:cNvPr>
          <p:cNvCxnSpPr>
            <a:cxnSpLocks/>
          </p:cNvCxnSpPr>
          <p:nvPr/>
        </p:nvCxnSpPr>
        <p:spPr>
          <a:xfrm>
            <a:off x="431654" y="445970"/>
            <a:ext cx="0" cy="10260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81AE9F2-6636-2444-9C69-4B650509A790}"/>
              </a:ext>
            </a:extLst>
          </p:cNvPr>
          <p:cNvSpPr txBox="1"/>
          <p:nvPr/>
        </p:nvSpPr>
        <p:spPr>
          <a:xfrm>
            <a:off x="2301766" y="70839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ECD00AEF-12CA-7642-9C77-97EE5B81966A}"/>
              </a:ext>
            </a:extLst>
          </p:cNvPr>
          <p:cNvSpPr/>
          <p:nvPr/>
        </p:nvSpPr>
        <p:spPr>
          <a:xfrm>
            <a:off x="539709" y="693301"/>
            <a:ext cx="91178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A LITTLE BIT OF CODE…</a:t>
            </a:r>
            <a:endParaRPr lang="de-DE" sz="1400" dirty="0">
              <a:solidFill>
                <a:schemeClr val="bg1"/>
              </a:solidFill>
              <a:effectLst/>
              <a:latin typeface="Daxline Pro" panose="020B0504020101020102" pitchFamily="34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FBF5A3E-7CC6-6F46-89AD-F736E3DD5BF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1654" y="1789430"/>
            <a:ext cx="5113110" cy="2170802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C073943-3252-2B40-AD05-ED85070A7B0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1500" y="4403784"/>
            <a:ext cx="4062525" cy="176091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E77933FC-4F0D-4F47-8D87-3ED37484EF5B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47238" y="2450911"/>
            <a:ext cx="4704011" cy="248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5568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6E28527-567F-CB41-A99B-9EDA320FEA7F}"/>
              </a:ext>
            </a:extLst>
          </p:cNvPr>
          <p:cNvCxnSpPr>
            <a:cxnSpLocks/>
          </p:cNvCxnSpPr>
          <p:nvPr/>
        </p:nvCxnSpPr>
        <p:spPr>
          <a:xfrm>
            <a:off x="431654" y="445970"/>
            <a:ext cx="0" cy="10260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81AE9F2-6636-2444-9C69-4B650509A790}"/>
              </a:ext>
            </a:extLst>
          </p:cNvPr>
          <p:cNvSpPr txBox="1"/>
          <p:nvPr/>
        </p:nvSpPr>
        <p:spPr>
          <a:xfrm>
            <a:off x="2301766" y="70839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ECD00AEF-12CA-7642-9C77-97EE5B81966A}"/>
              </a:ext>
            </a:extLst>
          </p:cNvPr>
          <p:cNvSpPr/>
          <p:nvPr/>
        </p:nvSpPr>
        <p:spPr>
          <a:xfrm>
            <a:off x="574433" y="682687"/>
            <a:ext cx="91178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RL CHALLENGES IN ACTION</a:t>
            </a:r>
            <a:endParaRPr lang="de-DE" sz="2800" b="1" dirty="0">
              <a:solidFill>
                <a:schemeClr val="bg1"/>
              </a:solidFill>
              <a:latin typeface="Daxline Pro" panose="020B0504020101020102" pitchFamily="34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D5B24964-FBB9-BC40-B455-D2B24904B091}"/>
              </a:ext>
            </a:extLst>
          </p:cNvPr>
          <p:cNvSpPr txBox="1"/>
          <p:nvPr/>
        </p:nvSpPr>
        <p:spPr>
          <a:xfrm>
            <a:off x="431654" y="1798983"/>
            <a:ext cx="1115737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1"/>
                </a:solidFill>
              </a:rPr>
              <a:t>Huge</a:t>
            </a:r>
            <a:r>
              <a:rPr lang="de-DE" dirty="0">
                <a:solidFill>
                  <a:schemeClr val="bg1"/>
                </a:solidFill>
              </a:rPr>
              <a:t> State Space:	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The </a:t>
            </a:r>
            <a:r>
              <a:rPr lang="de-DE" dirty="0" err="1">
                <a:solidFill>
                  <a:schemeClr val="bg1"/>
                </a:solidFill>
              </a:rPr>
              <a:t>huge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amount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of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possible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states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makes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problem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extremely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complicated</a:t>
            </a:r>
            <a:endParaRPr lang="de-DE" dirty="0">
              <a:solidFill>
                <a:schemeClr val="bg1"/>
              </a:solidFill>
            </a:endParaRPr>
          </a:p>
          <a:p>
            <a:pPr lvl="1"/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1"/>
                </a:solidFill>
              </a:rPr>
              <a:t>Local</a:t>
            </a:r>
            <a:r>
              <a:rPr lang="de-DE" dirty="0">
                <a:solidFill>
                  <a:schemeClr val="bg1"/>
                </a:solidFill>
              </a:rPr>
              <a:t> Optima:</a:t>
            </a: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If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problem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of</a:t>
            </a:r>
            <a:r>
              <a:rPr lang="de-DE" dirty="0">
                <a:solidFill>
                  <a:schemeClr val="bg1"/>
                </a:solidFill>
              </a:rPr>
              <a:t> “Exploration vs. </a:t>
            </a:r>
            <a:r>
              <a:rPr lang="de-DE" dirty="0" err="1">
                <a:solidFill>
                  <a:schemeClr val="bg1"/>
                </a:solidFill>
              </a:rPr>
              <a:t>Exploitation</a:t>
            </a:r>
            <a:r>
              <a:rPr lang="de-DE" dirty="0">
                <a:solidFill>
                  <a:schemeClr val="bg1"/>
                </a:solidFill>
              </a:rPr>
              <a:t>“ </a:t>
            </a:r>
            <a:r>
              <a:rPr lang="de-DE" dirty="0" err="1">
                <a:solidFill>
                  <a:schemeClr val="bg1"/>
                </a:solidFill>
              </a:rPr>
              <a:t>is</a:t>
            </a:r>
            <a:r>
              <a:rPr lang="de-DE" dirty="0">
                <a:solidFill>
                  <a:schemeClr val="bg1"/>
                </a:solidFill>
              </a:rPr>
              <a:t> not </a:t>
            </a:r>
            <a:r>
              <a:rPr lang="de-DE" dirty="0" err="1">
                <a:solidFill>
                  <a:schemeClr val="bg1"/>
                </a:solidFill>
              </a:rPr>
              <a:t>solved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well</a:t>
            </a:r>
            <a:r>
              <a:rPr lang="de-DE" dirty="0">
                <a:solidFill>
                  <a:schemeClr val="bg1"/>
                </a:solidFill>
              </a:rPr>
              <a:t>,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algorithm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tends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to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stay</a:t>
            </a:r>
            <a:r>
              <a:rPr lang="de-DE" dirty="0">
                <a:solidFill>
                  <a:schemeClr val="bg1"/>
                </a:solidFill>
              </a:rPr>
              <a:t> in a </a:t>
            </a:r>
            <a:r>
              <a:rPr lang="de-DE" dirty="0" err="1">
                <a:solidFill>
                  <a:schemeClr val="bg1"/>
                </a:solidFill>
              </a:rPr>
              <a:t>local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optimum</a:t>
            </a:r>
            <a:endParaRPr lang="de-DE" dirty="0">
              <a:solidFill>
                <a:schemeClr val="bg1"/>
              </a:solidFill>
            </a:endParaRPr>
          </a:p>
          <a:p>
            <a:pPr lvl="1"/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States in </a:t>
            </a:r>
            <a:r>
              <a:rPr lang="de-DE" dirty="0" err="1">
                <a:solidFill>
                  <a:schemeClr val="bg1"/>
                </a:solidFill>
              </a:rPr>
              <a:t>general</a:t>
            </a:r>
            <a:r>
              <a:rPr lang="de-DE" dirty="0">
                <a:solidFill>
                  <a:schemeClr val="bg1"/>
                </a:solidFill>
              </a:rPr>
              <a:t>: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 </a:t>
            </a:r>
            <a:r>
              <a:rPr lang="de-DE" dirty="0" err="1">
                <a:solidFill>
                  <a:schemeClr val="bg1"/>
                </a:solidFill>
              </a:rPr>
              <a:t>good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representation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of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problem</a:t>
            </a:r>
            <a:r>
              <a:rPr lang="de-DE" dirty="0">
                <a:solidFill>
                  <a:schemeClr val="bg1"/>
                </a:solidFill>
              </a:rPr>
              <a:t> in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states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is</a:t>
            </a:r>
            <a:r>
              <a:rPr lang="de-DE" dirty="0">
                <a:solidFill>
                  <a:schemeClr val="bg1"/>
                </a:solidFill>
              </a:rPr>
              <a:t> essential </a:t>
            </a:r>
            <a:r>
              <a:rPr lang="de-DE" dirty="0" err="1">
                <a:solidFill>
                  <a:schemeClr val="bg1"/>
                </a:solidFill>
              </a:rPr>
              <a:t>for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algorithms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success</a:t>
            </a:r>
            <a:r>
              <a:rPr lang="de-DE" dirty="0">
                <a:solidFill>
                  <a:schemeClr val="bg1"/>
                </a:solidFill>
              </a:rPr>
              <a:t>. Not </a:t>
            </a:r>
            <a:r>
              <a:rPr lang="de-DE" dirty="0" err="1">
                <a:solidFill>
                  <a:schemeClr val="bg1"/>
                </a:solidFill>
              </a:rPr>
              <a:t>having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enough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information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hurts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algorithms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knowledge</a:t>
            </a:r>
            <a:r>
              <a:rPr lang="de-DE" dirty="0">
                <a:solidFill>
                  <a:schemeClr val="bg1"/>
                </a:solidFill>
              </a:rPr>
              <a:t>, </a:t>
            </a:r>
            <a:r>
              <a:rPr lang="de-DE" dirty="0" err="1">
                <a:solidFill>
                  <a:schemeClr val="bg1"/>
                </a:solidFill>
              </a:rPr>
              <a:t>while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having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insufficient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information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increases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complexity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unnecessary</a:t>
            </a:r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Time: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As </a:t>
            </a:r>
            <a:r>
              <a:rPr lang="de-DE" dirty="0" err="1">
                <a:solidFill>
                  <a:schemeClr val="bg1"/>
                </a:solidFill>
              </a:rPr>
              <a:t>for</a:t>
            </a:r>
            <a:r>
              <a:rPr lang="de-DE" dirty="0">
                <a:solidFill>
                  <a:schemeClr val="bg1"/>
                </a:solidFill>
              </a:rPr>
              <a:t> all </a:t>
            </a:r>
            <a:r>
              <a:rPr lang="de-DE" dirty="0" err="1">
                <a:solidFill>
                  <a:schemeClr val="bg1"/>
                </a:solidFill>
              </a:rPr>
              <a:t>projects</a:t>
            </a:r>
            <a:r>
              <a:rPr lang="de-DE" dirty="0">
                <a:solidFill>
                  <a:schemeClr val="bg1"/>
                </a:solidFill>
              </a:rPr>
              <a:t>, time </a:t>
            </a:r>
            <a:r>
              <a:rPr lang="de-DE" dirty="0" err="1">
                <a:solidFill>
                  <a:schemeClr val="bg1"/>
                </a:solidFill>
              </a:rPr>
              <a:t>is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one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of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most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important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factors</a:t>
            </a:r>
            <a:r>
              <a:rPr lang="de-DE" dirty="0">
                <a:solidFill>
                  <a:schemeClr val="bg1"/>
                </a:solidFill>
              </a:rPr>
              <a:t>, </a:t>
            </a:r>
            <a:r>
              <a:rPr lang="de-DE" dirty="0" err="1">
                <a:solidFill>
                  <a:schemeClr val="bg1"/>
                </a:solidFill>
              </a:rPr>
              <a:t>especially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if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you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want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to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apply</a:t>
            </a:r>
            <a:r>
              <a:rPr lang="de-DE" dirty="0">
                <a:solidFill>
                  <a:schemeClr val="bg1"/>
                </a:solidFill>
              </a:rPr>
              <a:t> RL</a:t>
            </a:r>
          </a:p>
        </p:txBody>
      </p:sp>
    </p:spTree>
    <p:extLst>
      <p:ext uri="{BB962C8B-B14F-4D97-AF65-F5344CB8AC3E}">
        <p14:creationId xmlns:p14="http://schemas.microsoft.com/office/powerpoint/2010/main" val="20067895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6E28527-567F-CB41-A99B-9EDA320FEA7F}"/>
              </a:ext>
            </a:extLst>
          </p:cNvPr>
          <p:cNvCxnSpPr>
            <a:cxnSpLocks/>
          </p:cNvCxnSpPr>
          <p:nvPr/>
        </p:nvCxnSpPr>
        <p:spPr>
          <a:xfrm>
            <a:off x="431654" y="445970"/>
            <a:ext cx="0" cy="10260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81AE9F2-6636-2444-9C69-4B650509A790}"/>
              </a:ext>
            </a:extLst>
          </p:cNvPr>
          <p:cNvSpPr txBox="1"/>
          <p:nvPr/>
        </p:nvSpPr>
        <p:spPr>
          <a:xfrm>
            <a:off x="2301766" y="70839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ECD00AEF-12CA-7642-9C77-97EE5B81966A}"/>
              </a:ext>
            </a:extLst>
          </p:cNvPr>
          <p:cNvSpPr/>
          <p:nvPr/>
        </p:nvSpPr>
        <p:spPr>
          <a:xfrm>
            <a:off x="574433" y="682687"/>
            <a:ext cx="91178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Starting</a:t>
            </a:r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points</a:t>
            </a:r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for</a:t>
            </a:r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the</a:t>
            </a:r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interested</a:t>
            </a:r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scholar</a:t>
            </a:r>
            <a:endParaRPr lang="de-DE" sz="2800" b="1" dirty="0">
              <a:solidFill>
                <a:schemeClr val="bg1"/>
              </a:solidFill>
              <a:latin typeface="Daxline Pro" panose="020B0504020101020102" pitchFamily="34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6121810C-3C52-5B46-A2B2-8A87FFEF4A08}"/>
              </a:ext>
            </a:extLst>
          </p:cNvPr>
          <p:cNvSpPr/>
          <p:nvPr/>
        </p:nvSpPr>
        <p:spPr>
          <a:xfrm>
            <a:off x="574433" y="258054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https://</a:t>
            </a:r>
            <a:r>
              <a:rPr lang="de-DE" dirty="0" err="1">
                <a:solidFill>
                  <a:schemeClr val="bg1"/>
                </a:solidFill>
              </a:rPr>
              <a:t>www.youtube.com</a:t>
            </a:r>
            <a:r>
              <a:rPr lang="de-DE" dirty="0">
                <a:solidFill>
                  <a:schemeClr val="bg1"/>
                </a:solidFill>
              </a:rPr>
              <a:t>/</a:t>
            </a:r>
            <a:r>
              <a:rPr lang="de-DE" dirty="0" err="1">
                <a:solidFill>
                  <a:schemeClr val="bg1"/>
                </a:solidFill>
              </a:rPr>
              <a:t>watch?v</a:t>
            </a:r>
            <a:r>
              <a:rPr lang="de-DE" dirty="0">
                <a:solidFill>
                  <a:schemeClr val="bg1"/>
                </a:solidFill>
              </a:rPr>
              <a:t>=2pWv7GOvuf0&amp;list=PL7-jPKtc4r78-wCZcQn5IqyuWhBZ8fOxT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B783FD6-E839-6141-8FD6-3C6FAF360B25}"/>
              </a:ext>
            </a:extLst>
          </p:cNvPr>
          <p:cNvSpPr txBox="1"/>
          <p:nvPr/>
        </p:nvSpPr>
        <p:spPr>
          <a:xfrm>
            <a:off x="574433" y="1974715"/>
            <a:ext cx="94645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>
                <a:solidFill>
                  <a:schemeClr val="bg1"/>
                </a:solidFill>
              </a:rPr>
              <a:t>Excellent</a:t>
            </a:r>
            <a:r>
              <a:rPr lang="de-DE" sz="2400" b="1" dirty="0">
                <a:solidFill>
                  <a:schemeClr val="bg1"/>
                </a:solidFill>
              </a:rPr>
              <a:t> </a:t>
            </a:r>
            <a:r>
              <a:rPr lang="de-DE" sz="2400" b="1" dirty="0" err="1">
                <a:solidFill>
                  <a:schemeClr val="bg1"/>
                </a:solidFill>
              </a:rPr>
              <a:t>lecture</a:t>
            </a:r>
            <a:r>
              <a:rPr lang="de-DE" sz="2400" b="1" dirty="0">
                <a:solidFill>
                  <a:schemeClr val="bg1"/>
                </a:solidFill>
              </a:rPr>
              <a:t> </a:t>
            </a:r>
            <a:r>
              <a:rPr lang="de-DE" sz="2400" b="1" dirty="0" err="1">
                <a:solidFill>
                  <a:schemeClr val="bg1"/>
                </a:solidFill>
              </a:rPr>
              <a:t>of</a:t>
            </a:r>
            <a:r>
              <a:rPr lang="de-DE" sz="2400" b="1" dirty="0">
                <a:solidFill>
                  <a:schemeClr val="bg1"/>
                </a:solidFill>
              </a:rPr>
              <a:t> David </a:t>
            </a:r>
            <a:r>
              <a:rPr lang="de-DE" sz="2400" b="1" dirty="0" err="1">
                <a:solidFill>
                  <a:schemeClr val="bg1"/>
                </a:solidFill>
              </a:rPr>
              <a:t>Silver</a:t>
            </a:r>
            <a:r>
              <a:rPr lang="de-DE" sz="2400" b="1" dirty="0">
                <a:solidFill>
                  <a:schemeClr val="bg1"/>
                </a:solidFill>
              </a:rPr>
              <a:t> (</a:t>
            </a:r>
            <a:r>
              <a:rPr lang="de-DE" sz="2400" b="1" dirty="0" err="1">
                <a:solidFill>
                  <a:schemeClr val="bg1"/>
                </a:solidFill>
              </a:rPr>
              <a:t>DeepMind</a:t>
            </a:r>
            <a:r>
              <a:rPr lang="de-DE" sz="2400" b="1" dirty="0">
                <a:solidFill>
                  <a:schemeClr val="bg1"/>
                </a:solidFill>
              </a:rPr>
              <a:t>) on </a:t>
            </a:r>
            <a:r>
              <a:rPr lang="de-DE" sz="2400" b="1" dirty="0" err="1">
                <a:solidFill>
                  <a:schemeClr val="bg1"/>
                </a:solidFill>
              </a:rPr>
              <a:t>the</a:t>
            </a:r>
            <a:r>
              <a:rPr lang="de-DE" sz="2400" b="1" dirty="0">
                <a:solidFill>
                  <a:schemeClr val="bg1"/>
                </a:solidFill>
              </a:rPr>
              <a:t> </a:t>
            </a:r>
            <a:r>
              <a:rPr lang="de-DE" sz="2400" b="1" dirty="0" err="1">
                <a:solidFill>
                  <a:schemeClr val="bg1"/>
                </a:solidFill>
              </a:rPr>
              <a:t>topic</a:t>
            </a:r>
            <a:endParaRPr lang="de-DE" sz="2400" b="1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F2C7603-B4DB-C04B-8BF3-F4F07C59F908}"/>
              </a:ext>
            </a:extLst>
          </p:cNvPr>
          <p:cNvSpPr txBox="1"/>
          <p:nvPr/>
        </p:nvSpPr>
        <p:spPr>
          <a:xfrm>
            <a:off x="574433" y="3478120"/>
            <a:ext cx="94645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bg1"/>
                </a:solidFill>
              </a:rPr>
              <a:t>Library </a:t>
            </a:r>
            <a:r>
              <a:rPr lang="de-DE" sz="2400" b="1" dirty="0" err="1">
                <a:solidFill>
                  <a:schemeClr val="bg1"/>
                </a:solidFill>
              </a:rPr>
              <a:t>with</a:t>
            </a:r>
            <a:r>
              <a:rPr lang="de-DE" sz="2400" b="1" dirty="0">
                <a:solidFill>
                  <a:schemeClr val="bg1"/>
                </a:solidFill>
              </a:rPr>
              <a:t> lots </a:t>
            </a:r>
            <a:r>
              <a:rPr lang="de-DE" sz="2400" b="1" dirty="0" err="1">
                <a:solidFill>
                  <a:schemeClr val="bg1"/>
                </a:solidFill>
              </a:rPr>
              <a:t>of</a:t>
            </a:r>
            <a:r>
              <a:rPr lang="de-DE" sz="2400" b="1" dirty="0">
                <a:solidFill>
                  <a:schemeClr val="bg1"/>
                </a:solidFill>
              </a:rPr>
              <a:t> </a:t>
            </a:r>
            <a:r>
              <a:rPr lang="de-DE" sz="2400" b="1" dirty="0" err="1">
                <a:solidFill>
                  <a:schemeClr val="bg1"/>
                </a:solidFill>
              </a:rPr>
              <a:t>test</a:t>
            </a:r>
            <a:r>
              <a:rPr lang="de-DE" sz="2400" b="1" dirty="0">
                <a:solidFill>
                  <a:schemeClr val="bg1"/>
                </a:solidFill>
              </a:rPr>
              <a:t> </a:t>
            </a:r>
            <a:r>
              <a:rPr lang="de-DE" sz="2400" b="1" dirty="0" err="1">
                <a:solidFill>
                  <a:schemeClr val="bg1"/>
                </a:solidFill>
              </a:rPr>
              <a:t>problems</a:t>
            </a:r>
            <a:r>
              <a:rPr lang="de-DE" sz="2400" b="1" dirty="0">
                <a:solidFill>
                  <a:schemeClr val="bg1"/>
                </a:solidFill>
              </a:rPr>
              <a:t> (e.g. ATARI </a:t>
            </a:r>
            <a:r>
              <a:rPr lang="de-DE" sz="2400" b="1" dirty="0" err="1">
                <a:solidFill>
                  <a:schemeClr val="bg1"/>
                </a:solidFill>
              </a:rPr>
              <a:t>games</a:t>
            </a:r>
            <a:r>
              <a:rPr lang="de-DE" sz="2400" b="1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71C7C3B2-2326-DE4E-B643-CE77938E30AB}"/>
              </a:ext>
            </a:extLst>
          </p:cNvPr>
          <p:cNvSpPr txBox="1"/>
          <p:nvPr/>
        </p:nvSpPr>
        <p:spPr>
          <a:xfrm>
            <a:off x="574433" y="4113209"/>
            <a:ext cx="2781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https://</a:t>
            </a:r>
            <a:r>
              <a:rPr lang="de-DE" dirty="0" err="1">
                <a:solidFill>
                  <a:schemeClr val="bg1"/>
                </a:solidFill>
              </a:rPr>
              <a:t>gym.openai.com</a:t>
            </a:r>
            <a:r>
              <a:rPr lang="de-DE" dirty="0">
                <a:solidFill>
                  <a:schemeClr val="bg1"/>
                </a:solidFill>
              </a:rPr>
              <a:t>/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1C2E3E3-A7C3-E749-A16D-037640FBF2D7}"/>
              </a:ext>
            </a:extLst>
          </p:cNvPr>
          <p:cNvSpPr txBox="1"/>
          <p:nvPr/>
        </p:nvSpPr>
        <p:spPr>
          <a:xfrm>
            <a:off x="574433" y="4884802"/>
            <a:ext cx="94645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bg1"/>
                </a:solidFill>
              </a:rPr>
              <a:t>Library </a:t>
            </a:r>
            <a:r>
              <a:rPr lang="de-DE" sz="2400" b="1" dirty="0" err="1">
                <a:solidFill>
                  <a:schemeClr val="bg1"/>
                </a:solidFill>
              </a:rPr>
              <a:t>with</a:t>
            </a:r>
            <a:r>
              <a:rPr lang="de-DE" sz="2400" b="1" dirty="0">
                <a:solidFill>
                  <a:schemeClr val="bg1"/>
                </a:solidFill>
              </a:rPr>
              <a:t> lots </a:t>
            </a:r>
            <a:r>
              <a:rPr lang="de-DE" sz="2400" b="1" dirty="0" err="1">
                <a:solidFill>
                  <a:schemeClr val="bg1"/>
                </a:solidFill>
              </a:rPr>
              <a:t>of</a:t>
            </a:r>
            <a:r>
              <a:rPr lang="de-DE" sz="2400" b="1" dirty="0">
                <a:solidFill>
                  <a:schemeClr val="bg1"/>
                </a:solidFill>
              </a:rPr>
              <a:t> </a:t>
            </a:r>
            <a:r>
              <a:rPr lang="de-DE" sz="2400" b="1" dirty="0" err="1">
                <a:solidFill>
                  <a:schemeClr val="bg1"/>
                </a:solidFill>
              </a:rPr>
              <a:t>implemented</a:t>
            </a:r>
            <a:r>
              <a:rPr lang="de-DE" sz="2400" b="1" dirty="0">
                <a:solidFill>
                  <a:schemeClr val="bg1"/>
                </a:solidFill>
              </a:rPr>
              <a:t> RL </a:t>
            </a:r>
            <a:r>
              <a:rPr lang="de-DE" sz="2400" b="1" dirty="0" err="1">
                <a:solidFill>
                  <a:schemeClr val="bg1"/>
                </a:solidFill>
              </a:rPr>
              <a:t>algorithms</a:t>
            </a:r>
            <a:endParaRPr lang="de-DE" sz="2400" b="1" dirty="0">
              <a:solidFill>
                <a:schemeClr val="bg1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A411931B-CDC9-E445-B9FD-2544B8638AFC}"/>
              </a:ext>
            </a:extLst>
          </p:cNvPr>
          <p:cNvSpPr txBox="1"/>
          <p:nvPr/>
        </p:nvSpPr>
        <p:spPr>
          <a:xfrm>
            <a:off x="574432" y="5473168"/>
            <a:ext cx="4867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https://</a:t>
            </a:r>
            <a:r>
              <a:rPr lang="de-DE" dirty="0" err="1">
                <a:solidFill>
                  <a:schemeClr val="bg1"/>
                </a:solidFill>
              </a:rPr>
              <a:t>tensorforce.readthedocs.io</a:t>
            </a:r>
            <a:r>
              <a:rPr lang="de-DE" dirty="0">
                <a:solidFill>
                  <a:schemeClr val="bg1"/>
                </a:solidFill>
              </a:rPr>
              <a:t>/en/</a:t>
            </a:r>
            <a:r>
              <a:rPr lang="de-DE" dirty="0" err="1">
                <a:solidFill>
                  <a:schemeClr val="bg1"/>
                </a:solidFill>
              </a:rPr>
              <a:t>latest</a:t>
            </a:r>
            <a:r>
              <a:rPr lang="de-DE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8462869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9">
            <a:extLst>
              <a:ext uri="{FF2B5EF4-FFF2-40B4-BE49-F238E27FC236}">
                <a16:creationId xmlns:a16="http://schemas.microsoft.com/office/drawing/2014/main" id="{5CB593EA-2F98-479F-B4C4-F366571FA64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73B813D3-B327-0C40-81C3-3F99C893C55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-206407" y="206407"/>
            <a:ext cx="3383279" cy="297046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241217D9-55A7-8444-8B2D-0AC17060DB1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72956" y="10"/>
            <a:ext cx="2970465" cy="3383268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9757DDCF-A753-C846-9B70-953AD6F0D23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6145909" y="10"/>
            <a:ext cx="2971800" cy="338326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26D53774-25B2-6140-BBE4-3889145F734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499"/>
          <a:stretch/>
        </p:blipFill>
        <p:spPr>
          <a:xfrm rot="10800000">
            <a:off x="9220200" y="10"/>
            <a:ext cx="2971800" cy="338326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407BD6A-ADDF-9E49-91F6-FDFF75388240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"/>
          <a:stretch/>
        </p:blipFill>
        <p:spPr>
          <a:xfrm rot="10800000">
            <a:off x="-1018" y="3474720"/>
            <a:ext cx="6044438" cy="3383280"/>
          </a:xfrm>
          <a:prstGeom prst="rect">
            <a:avLst/>
          </a:prstGeom>
        </p:spPr>
      </p:pic>
      <p:sp>
        <p:nvSpPr>
          <p:cNvPr id="18" name="Rectangle 21">
            <a:extLst>
              <a:ext uri="{FF2B5EF4-FFF2-40B4-BE49-F238E27FC236}">
                <a16:creationId xmlns:a16="http://schemas.microsoft.com/office/drawing/2014/main" id="{39BEB6D0-9E4E-4221-93D1-74ABECEE9EF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5910" y="3474720"/>
            <a:ext cx="6046090" cy="3383281"/>
          </a:xfrm>
          <a:prstGeom prst="rect">
            <a:avLst/>
          </a:prstGeom>
          <a:solidFill>
            <a:srgbClr val="35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5A46DED-E9EC-4541-8582-676CEB3BE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1653" y="3799272"/>
            <a:ext cx="5193748" cy="637124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defTabSz="914400"/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Connect with US @WDL!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9406D90-07A3-6C4E-87C1-F231003CC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40788" y="6312958"/>
            <a:ext cx="61301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endParaRPr lang="en-US" sz="1200" noProof="0" dirty="0">
              <a:solidFill>
                <a:srgbClr val="FFFFFF"/>
              </a:solidFill>
              <a:cs typeface="+mn-cs"/>
            </a:endParaRPr>
          </a:p>
        </p:txBody>
      </p: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F79BC622-9F1F-7F42-9C20-AFB4D6AA8DE0}"/>
              </a:ext>
            </a:extLst>
          </p:cNvPr>
          <p:cNvGrpSpPr/>
          <p:nvPr/>
        </p:nvGrpSpPr>
        <p:grpSpPr>
          <a:xfrm>
            <a:off x="6491653" y="4594688"/>
            <a:ext cx="3337891" cy="1691766"/>
            <a:chOff x="335358" y="5309914"/>
            <a:chExt cx="2875060" cy="1691766"/>
          </a:xfrm>
        </p:grpSpPr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7A292341-9E28-5D4A-A2E6-B0585866DD77}"/>
                </a:ext>
              </a:extLst>
            </p:cNvPr>
            <p:cNvSpPr txBox="1"/>
            <p:nvPr/>
          </p:nvSpPr>
          <p:spPr>
            <a:xfrm>
              <a:off x="335359" y="5309914"/>
              <a:ext cx="2747707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>
                  <a:latin typeface="Daxline Pro Light" panose="020B0504020101020102" pitchFamily="34" charset="0"/>
                </a:rPr>
                <a:t>David </a:t>
              </a:r>
              <a:r>
                <a:rPr lang="de-DE" sz="1400" dirty="0" err="1">
                  <a:latin typeface="Daxline Pro Light" panose="020B0504020101020102" pitchFamily="34" charset="0"/>
                </a:rPr>
                <a:t>Middelbeck</a:t>
              </a:r>
              <a:r>
                <a:rPr lang="de-DE" sz="1400" dirty="0">
                  <a:latin typeface="Daxline Pro Light" panose="020B0504020101020102" pitchFamily="34" charset="0"/>
                </a:rPr>
                <a:t> (Head </a:t>
              </a:r>
              <a:r>
                <a:rPr lang="de-DE" sz="1400" dirty="0" err="1">
                  <a:latin typeface="Daxline Pro Light" panose="020B0504020101020102" pitchFamily="34" charset="0"/>
                </a:rPr>
                <a:t>of</a:t>
              </a:r>
              <a:r>
                <a:rPr lang="de-DE" sz="1400" dirty="0">
                  <a:latin typeface="Daxline Pro Light" panose="020B0504020101020102" pitchFamily="34" charset="0"/>
                </a:rPr>
                <a:t> </a:t>
              </a:r>
              <a:r>
                <a:rPr lang="de-DE" sz="1400" dirty="0" err="1">
                  <a:latin typeface="Daxline Pro Light" panose="020B0504020101020102" pitchFamily="34" charset="0"/>
                </a:rPr>
                <a:t>Product</a:t>
              </a:r>
              <a:r>
                <a:rPr lang="de-DE" sz="1400" dirty="0">
                  <a:latin typeface="Daxline Pro Light" panose="020B0504020101020102" pitchFamily="34" charset="0"/>
                </a:rPr>
                <a:t>)</a:t>
              </a:r>
            </a:p>
            <a:p>
              <a:r>
                <a:rPr lang="de-DE" sz="1400" dirty="0">
                  <a:latin typeface="Daxline Pro Light" panose="020B0504020101020102" pitchFamily="34" charset="0"/>
                </a:rPr>
                <a:t>+49 151 689 698 85</a:t>
              </a:r>
            </a:p>
            <a:p>
              <a:r>
                <a:rPr lang="de-DE" sz="1400" dirty="0" err="1">
                  <a:latin typeface="Daxline Pro Light" panose="020B0504020101020102" pitchFamily="34" charset="0"/>
                </a:rPr>
                <a:t>middelbeck@westphalia-datalab.com</a:t>
              </a:r>
              <a:endParaRPr lang="de-DE" sz="1400" dirty="0">
                <a:latin typeface="Daxline Pro Light" panose="020B0504020101020102" pitchFamily="34" charset="0"/>
              </a:endParaRPr>
            </a:p>
          </p:txBody>
        </p:sp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906E47A6-1FC6-4B44-A40C-529E317258A9}"/>
                </a:ext>
              </a:extLst>
            </p:cNvPr>
            <p:cNvSpPr txBox="1"/>
            <p:nvPr/>
          </p:nvSpPr>
          <p:spPr>
            <a:xfrm>
              <a:off x="335358" y="6263016"/>
              <a:ext cx="287506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>
                  <a:latin typeface="Daxline Pro Light" panose="020B0504020101020102" pitchFamily="34" charset="0"/>
                </a:rPr>
                <a:t>Marcus Cramer (Head </a:t>
              </a:r>
              <a:r>
                <a:rPr lang="de-DE" sz="1400" dirty="0" err="1">
                  <a:latin typeface="Daxline Pro Light" panose="020B0504020101020102" pitchFamily="34" charset="0"/>
                </a:rPr>
                <a:t>of</a:t>
              </a:r>
              <a:r>
                <a:rPr lang="de-DE" sz="1400" dirty="0">
                  <a:latin typeface="Daxline Pro Light" panose="020B0504020101020102" pitchFamily="34" charset="0"/>
                </a:rPr>
                <a:t> Analytics)</a:t>
              </a:r>
            </a:p>
            <a:p>
              <a:r>
                <a:rPr lang="de-DE" sz="1400" dirty="0">
                  <a:latin typeface="Daxline Pro Light" panose="020B0504020101020102" pitchFamily="34" charset="0"/>
                </a:rPr>
                <a:t>49 (0)151 689 698 79</a:t>
              </a:r>
            </a:p>
            <a:p>
              <a:r>
                <a:rPr lang="de-DE" sz="1400" dirty="0" err="1">
                  <a:latin typeface="Daxline Pro Light" panose="020B0504020101020102" pitchFamily="34" charset="0"/>
                </a:rPr>
                <a:t>cramer@westphalia-datalab.com</a:t>
              </a:r>
              <a:endParaRPr lang="de-DE" sz="1400" dirty="0">
                <a:latin typeface="Daxline Pro Light" panose="020B0504020101020102" pitchFamily="34" charset="0"/>
              </a:endParaRPr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873CA1C4-FD3A-6748-889B-D59D84907B8B}"/>
              </a:ext>
            </a:extLst>
          </p:cNvPr>
          <p:cNvSpPr/>
          <p:nvPr/>
        </p:nvSpPr>
        <p:spPr>
          <a:xfrm>
            <a:off x="10175287" y="4722179"/>
            <a:ext cx="2451984" cy="24519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7F1EF28-EB4F-274D-8E5B-0C77705B1B2C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63414" y="6066133"/>
            <a:ext cx="1587662" cy="201104"/>
          </a:xfrm>
          <a:prstGeom prst="rect">
            <a:avLst/>
          </a:prstGeom>
        </p:spPr>
      </p:pic>
      <p:sp>
        <p:nvSpPr>
          <p:cNvPr id="19" name="Titel 1">
            <a:extLst>
              <a:ext uri="{FF2B5EF4-FFF2-40B4-BE49-F238E27FC236}">
                <a16:creationId xmlns:a16="http://schemas.microsoft.com/office/drawing/2014/main" id="{58C5825B-5B6E-5C4B-80F1-D9B10D870612}"/>
              </a:ext>
            </a:extLst>
          </p:cNvPr>
          <p:cNvSpPr txBox="1">
            <a:spLocks/>
          </p:cNvSpPr>
          <p:nvPr/>
        </p:nvSpPr>
        <p:spPr>
          <a:xfrm>
            <a:off x="10588241" y="5311551"/>
            <a:ext cx="1504444" cy="63712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vert="horz" lIns="91440" tIns="45720" rIns="91440" bIns="45720" rtlCol="0" anchor="ctr" anchorCtr="0">
            <a:normAutofit fontScale="97500"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 cap="all" spc="131" baseline="0">
                <a:solidFill>
                  <a:srgbClr val="EB6B42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defTabSz="914400"/>
            <a:r>
              <a:rPr lang="en-US" sz="1800" dirty="0">
                <a:solidFill>
                  <a:schemeClr val="bg1"/>
                </a:solidFill>
                <a:cs typeface="+mj-cs"/>
              </a:rPr>
              <a:t>…Or at:</a:t>
            </a:r>
          </a:p>
        </p:txBody>
      </p:sp>
    </p:spTree>
    <p:extLst>
      <p:ext uri="{BB962C8B-B14F-4D97-AF65-F5344CB8AC3E}">
        <p14:creationId xmlns:p14="http://schemas.microsoft.com/office/powerpoint/2010/main" val="22328541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6E28527-567F-CB41-A99B-9EDA320FEA7F}"/>
              </a:ext>
            </a:extLst>
          </p:cNvPr>
          <p:cNvCxnSpPr>
            <a:cxnSpLocks/>
          </p:cNvCxnSpPr>
          <p:nvPr/>
        </p:nvCxnSpPr>
        <p:spPr>
          <a:xfrm>
            <a:off x="431654" y="445970"/>
            <a:ext cx="0" cy="70025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81AE9F2-6636-2444-9C69-4B650509A790}"/>
              </a:ext>
            </a:extLst>
          </p:cNvPr>
          <p:cNvSpPr txBox="1"/>
          <p:nvPr/>
        </p:nvSpPr>
        <p:spPr>
          <a:xfrm>
            <a:off x="2301766" y="70839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ECD00AEF-12CA-7642-9C77-97EE5B81966A}"/>
              </a:ext>
            </a:extLst>
          </p:cNvPr>
          <p:cNvSpPr/>
          <p:nvPr/>
        </p:nvSpPr>
        <p:spPr>
          <a:xfrm>
            <a:off x="539709" y="514253"/>
            <a:ext cx="91178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WHAT IS REINFORCEMENT LEARNING?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FC07DE7-A327-7545-9BA2-7C60188B9224}"/>
              </a:ext>
            </a:extLst>
          </p:cNvPr>
          <p:cNvSpPr txBox="1"/>
          <p:nvPr/>
        </p:nvSpPr>
        <p:spPr>
          <a:xfrm>
            <a:off x="3285978" y="2733473"/>
            <a:ext cx="63716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600" dirty="0" err="1">
                <a:solidFill>
                  <a:schemeClr val="bg1"/>
                </a:solidFill>
              </a:rPr>
              <a:t>Prediction</a:t>
            </a:r>
            <a:endParaRPr lang="de-DE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81701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6E28527-567F-CB41-A99B-9EDA320FEA7F}"/>
              </a:ext>
            </a:extLst>
          </p:cNvPr>
          <p:cNvCxnSpPr>
            <a:cxnSpLocks/>
          </p:cNvCxnSpPr>
          <p:nvPr/>
        </p:nvCxnSpPr>
        <p:spPr>
          <a:xfrm>
            <a:off x="431654" y="445970"/>
            <a:ext cx="0" cy="10260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81AE9F2-6636-2444-9C69-4B650509A790}"/>
              </a:ext>
            </a:extLst>
          </p:cNvPr>
          <p:cNvSpPr txBox="1"/>
          <p:nvPr/>
        </p:nvSpPr>
        <p:spPr>
          <a:xfrm>
            <a:off x="2301766" y="70839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ECD00AEF-12CA-7642-9C77-97EE5B81966A}"/>
              </a:ext>
            </a:extLst>
          </p:cNvPr>
          <p:cNvSpPr/>
          <p:nvPr/>
        </p:nvSpPr>
        <p:spPr>
          <a:xfrm>
            <a:off x="539709" y="514253"/>
            <a:ext cx="911788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THE GRIDWORLD EXAMPLE</a:t>
            </a:r>
            <a:endParaRPr lang="de-DE" sz="2800" b="1" dirty="0">
              <a:solidFill>
                <a:schemeClr val="bg1"/>
              </a:solidFill>
              <a:latin typeface="Daxline Pro" panose="020B0504020101020102" pitchFamily="34" charset="0"/>
            </a:endParaRPr>
          </a:p>
          <a:p>
            <a:r>
              <a:rPr lang="de-DE" sz="1400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Reach</a:t>
            </a:r>
            <a:r>
              <a:rPr lang="de-DE" sz="1400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1400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the</a:t>
            </a:r>
            <a:r>
              <a:rPr lang="de-DE" sz="1400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1400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goal</a:t>
            </a:r>
            <a:r>
              <a:rPr lang="de-DE" sz="1400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1400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asap</a:t>
            </a:r>
            <a:endParaRPr lang="de-DE" sz="1400" dirty="0">
              <a:solidFill>
                <a:schemeClr val="bg1"/>
              </a:solidFill>
              <a:effectLst/>
              <a:latin typeface="Daxline Pro" panose="020B0504020101020102" pitchFamily="34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D5B24964-FBB9-BC40-B455-D2B24904B091}"/>
              </a:ext>
            </a:extLst>
          </p:cNvPr>
          <p:cNvSpPr txBox="1"/>
          <p:nvPr/>
        </p:nvSpPr>
        <p:spPr>
          <a:xfrm>
            <a:off x="431655" y="1798983"/>
            <a:ext cx="50286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The </a:t>
            </a:r>
            <a:r>
              <a:rPr lang="de-DE" dirty="0" err="1">
                <a:solidFill>
                  <a:schemeClr val="bg1"/>
                </a:solidFill>
              </a:rPr>
              <a:t>state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is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given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by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actual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position</a:t>
            </a:r>
            <a:r>
              <a:rPr lang="de-DE" dirty="0">
                <a:solidFill>
                  <a:schemeClr val="bg1"/>
                </a:solidFill>
              </a:rPr>
              <a:t> on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grid</a:t>
            </a:r>
            <a:endParaRPr lang="de-DE" dirty="0">
              <a:solidFill>
                <a:schemeClr val="bg1"/>
              </a:solidFill>
            </a:endParaRPr>
          </a:p>
          <a:p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An </a:t>
            </a:r>
            <a:r>
              <a:rPr lang="de-DE" dirty="0" err="1">
                <a:solidFill>
                  <a:schemeClr val="bg1"/>
                </a:solidFill>
              </a:rPr>
              <a:t>action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is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given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by</a:t>
            </a:r>
            <a:r>
              <a:rPr lang="de-DE" dirty="0">
                <a:solidFill>
                  <a:schemeClr val="bg1"/>
                </a:solidFill>
              </a:rPr>
              <a:t> a </a:t>
            </a:r>
            <a:r>
              <a:rPr lang="de-DE" dirty="0" err="1">
                <a:solidFill>
                  <a:schemeClr val="bg1"/>
                </a:solidFill>
              </a:rPr>
              <a:t>movement</a:t>
            </a:r>
            <a:r>
              <a:rPr lang="de-DE" dirty="0">
                <a:solidFill>
                  <a:schemeClr val="bg1"/>
                </a:solidFill>
              </a:rPr>
              <a:t> in </a:t>
            </a:r>
            <a:r>
              <a:rPr lang="de-DE" dirty="0" err="1">
                <a:solidFill>
                  <a:schemeClr val="bg1"/>
                </a:solidFill>
              </a:rPr>
              <a:t>one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of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4 </a:t>
            </a:r>
            <a:r>
              <a:rPr lang="de-DE" dirty="0" err="1">
                <a:solidFill>
                  <a:schemeClr val="bg1"/>
                </a:solidFill>
              </a:rPr>
              <a:t>directions</a:t>
            </a:r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The Agent </a:t>
            </a:r>
            <a:r>
              <a:rPr lang="de-DE" dirty="0" err="1">
                <a:solidFill>
                  <a:schemeClr val="bg1"/>
                </a:solidFill>
              </a:rPr>
              <a:t>shall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be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punished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for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taking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too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many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steps</a:t>
            </a:r>
            <a:endParaRPr lang="de-DE" dirty="0">
              <a:solidFill>
                <a:schemeClr val="bg1"/>
              </a:solidFill>
            </a:endParaRPr>
          </a:p>
          <a:p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04763361-1A62-3A4A-9255-A7C85743645A}"/>
              </a:ext>
            </a:extLst>
          </p:cNvPr>
          <p:cNvPicPr/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96561" y="1532195"/>
            <a:ext cx="4784439" cy="4022371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CF8B56FE-A8CC-9449-B330-EA39F6D837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7714" y="2810554"/>
            <a:ext cx="368501" cy="253856"/>
          </a:xfrm>
          <a:prstGeom prst="rect">
            <a:avLst/>
          </a:prstGeom>
        </p:spPr>
      </p:pic>
      <p:sp>
        <p:nvSpPr>
          <p:cNvPr id="23" name="Textfeld 22">
            <a:extLst>
              <a:ext uri="{FF2B5EF4-FFF2-40B4-BE49-F238E27FC236}">
                <a16:creationId xmlns:a16="http://schemas.microsoft.com/office/drawing/2014/main" id="{B28841FB-C2FF-0746-B755-F1DBAEB43C27}"/>
              </a:ext>
            </a:extLst>
          </p:cNvPr>
          <p:cNvSpPr txBox="1"/>
          <p:nvPr/>
        </p:nvSpPr>
        <p:spPr>
          <a:xfrm>
            <a:off x="7370678" y="5616220"/>
            <a:ext cx="1836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Reward per step = -1</a:t>
            </a: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12BB3746-4B08-C545-A438-A623531E7EF5}"/>
              </a:ext>
            </a:extLst>
          </p:cNvPr>
          <p:cNvCxnSpPr>
            <a:cxnSpLocks/>
          </p:cNvCxnSpPr>
          <p:nvPr/>
        </p:nvCxnSpPr>
        <p:spPr>
          <a:xfrm>
            <a:off x="5020269" y="5781013"/>
            <a:ext cx="2216554" cy="158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17D09718-3A42-DE41-9DB7-2FF338D4F10C}"/>
              </a:ext>
            </a:extLst>
          </p:cNvPr>
          <p:cNvCxnSpPr>
            <a:cxnSpLocks/>
          </p:cNvCxnSpPr>
          <p:nvPr/>
        </p:nvCxnSpPr>
        <p:spPr>
          <a:xfrm>
            <a:off x="5193702" y="1975106"/>
            <a:ext cx="2474195" cy="449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6E58DC14-C1BF-3444-B88D-1837171131B3}"/>
              </a:ext>
            </a:extLst>
          </p:cNvPr>
          <p:cNvCxnSpPr>
            <a:cxnSpLocks/>
            <a:endCxn id="22" idx="2"/>
          </p:cNvCxnSpPr>
          <p:nvPr/>
        </p:nvCxnSpPr>
        <p:spPr>
          <a:xfrm flipV="1">
            <a:off x="5331134" y="3064410"/>
            <a:ext cx="1460831" cy="835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Grafik 27">
            <a:extLst>
              <a:ext uri="{FF2B5EF4-FFF2-40B4-BE49-F238E27FC236}">
                <a16:creationId xmlns:a16="http://schemas.microsoft.com/office/drawing/2014/main" id="{4204860C-8B44-8A4B-88D3-42D7A6368B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0569" y="2424856"/>
            <a:ext cx="368501" cy="253856"/>
          </a:xfrm>
          <a:prstGeom prst="rect">
            <a:avLst/>
          </a:prstGeom>
        </p:spPr>
      </p:pic>
      <p:pic>
        <p:nvPicPr>
          <p:cNvPr id="36" name="Grafik 35">
            <a:extLst>
              <a:ext uri="{FF2B5EF4-FFF2-40B4-BE49-F238E27FC236}">
                <a16:creationId xmlns:a16="http://schemas.microsoft.com/office/drawing/2014/main" id="{B1A13333-A6AE-3246-89B5-1268A55E4A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7052495" y="2831061"/>
            <a:ext cx="368501" cy="253856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9C336B28-749D-A147-98A0-480B9622B131}"/>
              </a:ext>
            </a:extLst>
          </p:cNvPr>
          <p:cNvSpPr txBox="1"/>
          <p:nvPr/>
        </p:nvSpPr>
        <p:spPr>
          <a:xfrm>
            <a:off x="331470" y="6446520"/>
            <a:ext cx="42862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</a:rPr>
              <a:t>Source: UCL course on RL</a:t>
            </a:r>
          </a:p>
        </p:txBody>
      </p:sp>
    </p:spTree>
    <p:extLst>
      <p:ext uri="{BB962C8B-B14F-4D97-AF65-F5344CB8AC3E}">
        <p14:creationId xmlns:p14="http://schemas.microsoft.com/office/powerpoint/2010/main" val="33303419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6E28527-567F-CB41-A99B-9EDA320FEA7F}"/>
              </a:ext>
            </a:extLst>
          </p:cNvPr>
          <p:cNvCxnSpPr>
            <a:cxnSpLocks/>
          </p:cNvCxnSpPr>
          <p:nvPr/>
        </p:nvCxnSpPr>
        <p:spPr>
          <a:xfrm>
            <a:off x="431654" y="445970"/>
            <a:ext cx="0" cy="70025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81AE9F2-6636-2444-9C69-4B650509A790}"/>
              </a:ext>
            </a:extLst>
          </p:cNvPr>
          <p:cNvSpPr txBox="1"/>
          <p:nvPr/>
        </p:nvSpPr>
        <p:spPr>
          <a:xfrm>
            <a:off x="2301766" y="70839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ECD00AEF-12CA-7642-9C77-97EE5B81966A}"/>
              </a:ext>
            </a:extLst>
          </p:cNvPr>
          <p:cNvSpPr/>
          <p:nvPr/>
        </p:nvSpPr>
        <p:spPr>
          <a:xfrm>
            <a:off x="539709" y="514253"/>
            <a:ext cx="91178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MAJOR COMPONENTS OF THE AGENT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B679DFC-CA75-8E47-8791-B5B0F5B9524B}"/>
              </a:ext>
            </a:extLst>
          </p:cNvPr>
          <p:cNvSpPr txBox="1"/>
          <p:nvPr/>
        </p:nvSpPr>
        <p:spPr>
          <a:xfrm>
            <a:off x="1611484" y="5669129"/>
            <a:ext cx="2646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The optimal policy gives us the best action for each state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EE6B462-CB13-2F42-9470-F4D87598523F}"/>
              </a:ext>
            </a:extLst>
          </p:cNvPr>
          <p:cNvSpPr txBox="1"/>
          <p:nvPr/>
        </p:nvSpPr>
        <p:spPr>
          <a:xfrm>
            <a:off x="7297568" y="5669129"/>
            <a:ext cx="30151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Expected reward for each state considering usage of the optimal policy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CC3321C-5866-A449-B728-A23DE5B75231}"/>
              </a:ext>
            </a:extLst>
          </p:cNvPr>
          <p:cNvSpPr txBox="1"/>
          <p:nvPr/>
        </p:nvSpPr>
        <p:spPr>
          <a:xfrm>
            <a:off x="1726139" y="1741689"/>
            <a:ext cx="2531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chemeClr val="bg1"/>
                </a:solidFill>
              </a:rPr>
              <a:t>Policy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05A4AE5-431D-314D-951B-385CA2555C6F}"/>
              </a:ext>
            </a:extLst>
          </p:cNvPr>
          <p:cNvSpPr txBox="1"/>
          <p:nvPr/>
        </p:nvSpPr>
        <p:spPr>
          <a:xfrm>
            <a:off x="7539401" y="1688299"/>
            <a:ext cx="2531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Value </a:t>
            </a:r>
            <a:r>
              <a:rPr lang="de-DE" dirty="0" err="1">
                <a:solidFill>
                  <a:schemeClr val="bg1"/>
                </a:solidFill>
              </a:rPr>
              <a:t>Function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497D627-DC6C-5844-9EC9-253BF78A3F7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69437" y="2183527"/>
            <a:ext cx="3871462" cy="3233809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B7932FDC-0131-0B4D-A090-B441B364734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6175" y="2183528"/>
            <a:ext cx="3871461" cy="3233809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2B737624-745D-CE4E-B72E-3FD0228E9A9D}"/>
              </a:ext>
            </a:extLst>
          </p:cNvPr>
          <p:cNvSpPr txBox="1"/>
          <p:nvPr/>
        </p:nvSpPr>
        <p:spPr>
          <a:xfrm>
            <a:off x="331470" y="6446520"/>
            <a:ext cx="42862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</a:rPr>
              <a:t>Source: UCL course on RL</a:t>
            </a:r>
          </a:p>
        </p:txBody>
      </p:sp>
    </p:spTree>
    <p:extLst>
      <p:ext uri="{BB962C8B-B14F-4D97-AF65-F5344CB8AC3E}">
        <p14:creationId xmlns:p14="http://schemas.microsoft.com/office/powerpoint/2010/main" val="1978502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6E28527-567F-CB41-A99B-9EDA320FEA7F}"/>
              </a:ext>
            </a:extLst>
          </p:cNvPr>
          <p:cNvCxnSpPr>
            <a:cxnSpLocks/>
          </p:cNvCxnSpPr>
          <p:nvPr/>
        </p:nvCxnSpPr>
        <p:spPr>
          <a:xfrm>
            <a:off x="431654" y="445970"/>
            <a:ext cx="0" cy="70025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81AE9F2-6636-2444-9C69-4B650509A790}"/>
              </a:ext>
            </a:extLst>
          </p:cNvPr>
          <p:cNvSpPr txBox="1"/>
          <p:nvPr/>
        </p:nvSpPr>
        <p:spPr>
          <a:xfrm>
            <a:off x="2301766" y="70839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ECD00AEF-12CA-7642-9C77-97EE5B81966A}"/>
              </a:ext>
            </a:extLst>
          </p:cNvPr>
          <p:cNvSpPr/>
          <p:nvPr/>
        </p:nvSpPr>
        <p:spPr>
          <a:xfrm>
            <a:off x="539709" y="329422"/>
            <a:ext cx="911788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Reinforcement Learning – Just a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fancy</a:t>
            </a:r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phrase</a:t>
            </a:r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for</a:t>
            </a:r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supervised</a:t>
            </a:r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learning</a:t>
            </a:r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?</a:t>
            </a:r>
          </a:p>
        </p:txBody>
      </p:sp>
      <p:sp>
        <p:nvSpPr>
          <p:cNvPr id="3" name="Eckige Klammer links/rechts 2">
            <a:extLst>
              <a:ext uri="{FF2B5EF4-FFF2-40B4-BE49-F238E27FC236}">
                <a16:creationId xmlns:a16="http://schemas.microsoft.com/office/drawing/2014/main" id="{6DA680F6-1769-6F42-88C7-EF989374D5AF}"/>
              </a:ext>
            </a:extLst>
          </p:cNvPr>
          <p:cNvSpPr/>
          <p:nvPr/>
        </p:nvSpPr>
        <p:spPr>
          <a:xfrm>
            <a:off x="1566154" y="2081720"/>
            <a:ext cx="4717914" cy="3472774"/>
          </a:xfrm>
          <a:prstGeom prst="bracketPair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4779169-8750-BE49-B42D-E7EDBD0EB76A}"/>
              </a:ext>
            </a:extLst>
          </p:cNvPr>
          <p:cNvSpPr txBox="1"/>
          <p:nvPr/>
        </p:nvSpPr>
        <p:spPr>
          <a:xfrm>
            <a:off x="3254982" y="2262639"/>
            <a:ext cx="153584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800" dirty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8" name="Eckige Klammer links/rechts 7">
            <a:extLst>
              <a:ext uri="{FF2B5EF4-FFF2-40B4-BE49-F238E27FC236}">
                <a16:creationId xmlns:a16="http://schemas.microsoft.com/office/drawing/2014/main" id="{EDC49087-CF0C-8C4F-8BB8-923190A85720}"/>
              </a:ext>
            </a:extLst>
          </p:cNvPr>
          <p:cNvSpPr/>
          <p:nvPr/>
        </p:nvSpPr>
        <p:spPr>
          <a:xfrm>
            <a:off x="8989774" y="2081720"/>
            <a:ext cx="1290486" cy="3472774"/>
          </a:xfrm>
          <a:prstGeom prst="bracketPair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C216D62-E8E2-674C-A12B-5F96B3C53B4A}"/>
              </a:ext>
            </a:extLst>
          </p:cNvPr>
          <p:cNvSpPr txBox="1"/>
          <p:nvPr/>
        </p:nvSpPr>
        <p:spPr>
          <a:xfrm>
            <a:off x="8890237" y="2262639"/>
            <a:ext cx="153584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800" dirty="0">
                <a:solidFill>
                  <a:schemeClr val="bg1"/>
                </a:solidFill>
              </a:rPr>
              <a:t>…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994AA2C1-A9A1-3C44-995A-7BD2E8E0F619}"/>
              </a:ext>
            </a:extLst>
          </p:cNvPr>
          <p:cNvCxnSpPr/>
          <p:nvPr/>
        </p:nvCxnSpPr>
        <p:spPr>
          <a:xfrm>
            <a:off x="6575898" y="3822971"/>
            <a:ext cx="209144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>
            <a:extLst>
              <a:ext uri="{FF2B5EF4-FFF2-40B4-BE49-F238E27FC236}">
                <a16:creationId xmlns:a16="http://schemas.microsoft.com/office/drawing/2014/main" id="{0C23149D-A233-3944-A7C8-AFE61011B5C0}"/>
              </a:ext>
            </a:extLst>
          </p:cNvPr>
          <p:cNvSpPr txBox="1"/>
          <p:nvPr/>
        </p:nvSpPr>
        <p:spPr>
          <a:xfrm>
            <a:off x="6458417" y="3176640"/>
            <a:ext cx="228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chemeClr val="bg1"/>
                </a:solidFill>
              </a:rPr>
              <a:t>Predict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the</a:t>
            </a:r>
            <a:r>
              <a:rPr lang="de-DE" b="1" dirty="0">
                <a:solidFill>
                  <a:schemeClr val="bg1"/>
                </a:solidFill>
              </a:rPr>
              <a:t> optimal </a:t>
            </a:r>
            <a:r>
              <a:rPr lang="de-DE" b="1" dirty="0" err="1">
                <a:solidFill>
                  <a:schemeClr val="bg1"/>
                </a:solidFill>
              </a:rPr>
              <a:t>action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D042D46-F8AE-524E-8FA1-B89135992841}"/>
              </a:ext>
            </a:extLst>
          </p:cNvPr>
          <p:cNvSpPr txBox="1"/>
          <p:nvPr/>
        </p:nvSpPr>
        <p:spPr>
          <a:xfrm>
            <a:off x="8492017" y="1577720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solidFill>
                  <a:schemeClr val="bg1"/>
                </a:solidFill>
              </a:rPr>
              <a:t>Action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970769E-70D4-6349-A653-00B94F1C1C69}"/>
              </a:ext>
            </a:extLst>
          </p:cNvPr>
          <p:cNvSpPr txBox="1"/>
          <p:nvPr/>
        </p:nvSpPr>
        <p:spPr>
          <a:xfrm>
            <a:off x="1566154" y="1577720"/>
            <a:ext cx="4717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solidFill>
                  <a:schemeClr val="bg1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522415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6E28527-567F-CB41-A99B-9EDA320FEA7F}"/>
              </a:ext>
            </a:extLst>
          </p:cNvPr>
          <p:cNvCxnSpPr>
            <a:cxnSpLocks/>
          </p:cNvCxnSpPr>
          <p:nvPr/>
        </p:nvCxnSpPr>
        <p:spPr>
          <a:xfrm>
            <a:off x="431654" y="445970"/>
            <a:ext cx="0" cy="70025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81AE9F2-6636-2444-9C69-4B650509A790}"/>
              </a:ext>
            </a:extLst>
          </p:cNvPr>
          <p:cNvSpPr txBox="1"/>
          <p:nvPr/>
        </p:nvSpPr>
        <p:spPr>
          <a:xfrm>
            <a:off x="2301766" y="70839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ECD00AEF-12CA-7642-9C77-97EE5B81966A}"/>
              </a:ext>
            </a:extLst>
          </p:cNvPr>
          <p:cNvSpPr/>
          <p:nvPr/>
        </p:nvSpPr>
        <p:spPr>
          <a:xfrm>
            <a:off x="539709" y="514253"/>
            <a:ext cx="91178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Shortcomings</a:t>
            </a:r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of</a:t>
            </a:r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traditional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machine</a:t>
            </a:r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learning</a:t>
            </a:r>
            <a:endParaRPr lang="de-DE" sz="2800" b="1" dirty="0">
              <a:solidFill>
                <a:schemeClr val="bg1"/>
              </a:solidFill>
              <a:effectLst/>
              <a:latin typeface="Daxline Pro" panose="020B0504020101020102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49A5385-3D84-6D4F-9743-87CE1DB6A6EE}"/>
              </a:ext>
            </a:extLst>
          </p:cNvPr>
          <p:cNvSpPr txBox="1"/>
          <p:nvPr/>
        </p:nvSpPr>
        <p:spPr>
          <a:xfrm>
            <a:off x="1386016" y="1732305"/>
            <a:ext cx="280660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600" dirty="0">
                <a:solidFill>
                  <a:schemeClr val="bg1"/>
                </a:solidFill>
              </a:rPr>
              <a:t>Big </a:t>
            </a:r>
          </a:p>
          <a:p>
            <a:pPr algn="ctr"/>
            <a:r>
              <a:rPr lang="de-DE" sz="9600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50D3FCA-9F38-D44D-8276-2FB8FB0ABA50}"/>
              </a:ext>
            </a:extLst>
          </p:cNvPr>
          <p:cNvSpPr txBox="1"/>
          <p:nvPr/>
        </p:nvSpPr>
        <p:spPr>
          <a:xfrm>
            <a:off x="6595352" y="1732305"/>
            <a:ext cx="426899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600" dirty="0">
                <a:solidFill>
                  <a:schemeClr val="bg1"/>
                </a:solidFill>
              </a:rPr>
              <a:t>Human </a:t>
            </a:r>
            <a:r>
              <a:rPr lang="de-DE" sz="9600" dirty="0" err="1">
                <a:solidFill>
                  <a:schemeClr val="bg1"/>
                </a:solidFill>
              </a:rPr>
              <a:t>Biases</a:t>
            </a:r>
            <a:endParaRPr lang="de-DE" sz="9600" dirty="0">
              <a:solidFill>
                <a:schemeClr val="bg1"/>
              </a:solidFill>
            </a:endParaRPr>
          </a:p>
        </p:txBody>
      </p:sp>
      <p:sp>
        <p:nvSpPr>
          <p:cNvPr id="2" name="Dreieck 1">
            <a:extLst>
              <a:ext uri="{FF2B5EF4-FFF2-40B4-BE49-F238E27FC236}">
                <a16:creationId xmlns:a16="http://schemas.microsoft.com/office/drawing/2014/main" id="{AA107D17-D694-ED49-B26D-8F4F7AFC493E}"/>
              </a:ext>
            </a:extLst>
          </p:cNvPr>
          <p:cNvSpPr/>
          <p:nvPr/>
        </p:nvSpPr>
        <p:spPr>
          <a:xfrm rot="5400000">
            <a:off x="486381" y="5525313"/>
            <a:ext cx="776371" cy="390951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Dreieck 8">
            <a:extLst>
              <a:ext uri="{FF2B5EF4-FFF2-40B4-BE49-F238E27FC236}">
                <a16:creationId xmlns:a16="http://schemas.microsoft.com/office/drawing/2014/main" id="{0D0F9AB5-B3F4-F448-91D9-46BD2ECAF338}"/>
              </a:ext>
            </a:extLst>
          </p:cNvPr>
          <p:cNvSpPr/>
          <p:nvPr/>
        </p:nvSpPr>
        <p:spPr>
          <a:xfrm rot="5400000">
            <a:off x="6382264" y="5525312"/>
            <a:ext cx="776371" cy="390951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92F6A71-B787-034C-9A4E-03DE2A56E116}"/>
              </a:ext>
            </a:extLst>
          </p:cNvPr>
          <p:cNvSpPr txBox="1"/>
          <p:nvPr/>
        </p:nvSpPr>
        <p:spPr>
          <a:xfrm>
            <a:off x="1106433" y="5428399"/>
            <a:ext cx="36673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 err="1">
                <a:solidFill>
                  <a:schemeClr val="bg1"/>
                </a:solidFill>
              </a:rPr>
              <a:t>How</a:t>
            </a:r>
            <a:r>
              <a:rPr lang="de-DE" sz="3200" dirty="0">
                <a:solidFill>
                  <a:schemeClr val="bg1"/>
                </a:solidFill>
              </a:rPr>
              <a:t> </a:t>
            </a:r>
            <a:r>
              <a:rPr lang="de-DE" sz="3200" dirty="0" err="1">
                <a:solidFill>
                  <a:schemeClr val="bg1"/>
                </a:solidFill>
              </a:rPr>
              <a:t>to</a:t>
            </a:r>
            <a:r>
              <a:rPr lang="de-DE" sz="3200" dirty="0">
                <a:solidFill>
                  <a:schemeClr val="bg1"/>
                </a:solidFill>
              </a:rPr>
              <a:t> </a:t>
            </a:r>
            <a:r>
              <a:rPr lang="de-DE" sz="3200" dirty="0" err="1">
                <a:solidFill>
                  <a:schemeClr val="bg1"/>
                </a:solidFill>
              </a:rPr>
              <a:t>label</a:t>
            </a:r>
            <a:r>
              <a:rPr lang="de-DE" sz="3200" dirty="0">
                <a:solidFill>
                  <a:schemeClr val="bg1"/>
                </a:solidFill>
              </a:rPr>
              <a:t> </a:t>
            </a:r>
            <a:r>
              <a:rPr lang="de-DE" sz="3200" dirty="0" err="1">
                <a:solidFill>
                  <a:schemeClr val="bg1"/>
                </a:solidFill>
              </a:rPr>
              <a:t>data</a:t>
            </a:r>
            <a:r>
              <a:rPr lang="de-DE" sz="32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85D4F7C-B1A8-FE43-96D7-275921E0F1A8}"/>
              </a:ext>
            </a:extLst>
          </p:cNvPr>
          <p:cNvSpPr txBox="1"/>
          <p:nvPr/>
        </p:nvSpPr>
        <p:spPr>
          <a:xfrm>
            <a:off x="7071284" y="5182177"/>
            <a:ext cx="39681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 err="1">
                <a:solidFill>
                  <a:schemeClr val="bg1"/>
                </a:solidFill>
              </a:rPr>
              <a:t>How</a:t>
            </a:r>
            <a:r>
              <a:rPr lang="de-DE" sz="3200" dirty="0">
                <a:solidFill>
                  <a:schemeClr val="bg1"/>
                </a:solidFill>
              </a:rPr>
              <a:t> </a:t>
            </a:r>
            <a:r>
              <a:rPr lang="de-DE" sz="3200" dirty="0" err="1">
                <a:solidFill>
                  <a:schemeClr val="bg1"/>
                </a:solidFill>
              </a:rPr>
              <a:t>to</a:t>
            </a:r>
            <a:r>
              <a:rPr lang="de-DE" sz="3200" dirty="0">
                <a:solidFill>
                  <a:schemeClr val="bg1"/>
                </a:solidFill>
              </a:rPr>
              <a:t> </a:t>
            </a:r>
            <a:r>
              <a:rPr lang="de-DE" sz="3200" dirty="0" err="1">
                <a:solidFill>
                  <a:schemeClr val="bg1"/>
                </a:solidFill>
              </a:rPr>
              <a:t>label</a:t>
            </a:r>
            <a:r>
              <a:rPr lang="de-DE" sz="3200" dirty="0">
                <a:solidFill>
                  <a:schemeClr val="bg1"/>
                </a:solidFill>
              </a:rPr>
              <a:t> </a:t>
            </a:r>
            <a:r>
              <a:rPr lang="de-DE" sz="3200" dirty="0" err="1">
                <a:solidFill>
                  <a:schemeClr val="bg1"/>
                </a:solidFill>
              </a:rPr>
              <a:t>data</a:t>
            </a:r>
            <a:r>
              <a:rPr lang="de-DE" sz="3200" dirty="0">
                <a:solidFill>
                  <a:schemeClr val="bg1"/>
                </a:solidFill>
              </a:rPr>
              <a:t> </a:t>
            </a:r>
            <a:r>
              <a:rPr lang="de-DE" sz="3200" dirty="0" err="1">
                <a:solidFill>
                  <a:schemeClr val="bg1"/>
                </a:solidFill>
              </a:rPr>
              <a:t>correctly</a:t>
            </a:r>
            <a:r>
              <a:rPr lang="de-DE" sz="3200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722094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6E28527-567F-CB41-A99B-9EDA320FEA7F}"/>
              </a:ext>
            </a:extLst>
          </p:cNvPr>
          <p:cNvCxnSpPr>
            <a:cxnSpLocks/>
          </p:cNvCxnSpPr>
          <p:nvPr/>
        </p:nvCxnSpPr>
        <p:spPr>
          <a:xfrm>
            <a:off x="431654" y="445970"/>
            <a:ext cx="0" cy="70025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81AE9F2-6636-2444-9C69-4B650509A790}"/>
              </a:ext>
            </a:extLst>
          </p:cNvPr>
          <p:cNvSpPr txBox="1"/>
          <p:nvPr/>
        </p:nvSpPr>
        <p:spPr>
          <a:xfrm>
            <a:off x="2301766" y="70839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ECD00AEF-12CA-7642-9C77-97EE5B81966A}"/>
              </a:ext>
            </a:extLst>
          </p:cNvPr>
          <p:cNvSpPr/>
          <p:nvPr/>
        </p:nvSpPr>
        <p:spPr>
          <a:xfrm>
            <a:off x="539709" y="514253"/>
            <a:ext cx="91178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Reinforcement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learning</a:t>
            </a:r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– Evolution in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silicon</a:t>
            </a:r>
            <a:endParaRPr lang="de-DE" sz="2800" b="1" dirty="0">
              <a:solidFill>
                <a:schemeClr val="bg1"/>
              </a:solidFill>
              <a:effectLst/>
              <a:latin typeface="Daxline Pro" panose="020B0504020101020102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87A1029-8CF2-E448-8B34-BAF1E4A1C01B}"/>
              </a:ext>
            </a:extLst>
          </p:cNvPr>
          <p:cNvSpPr txBox="1"/>
          <p:nvPr/>
        </p:nvSpPr>
        <p:spPr>
          <a:xfrm>
            <a:off x="539709" y="1702339"/>
            <a:ext cx="5656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chemeClr val="bg1"/>
                </a:solidFill>
              </a:rPr>
              <a:t>How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does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evoluation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work</a:t>
            </a:r>
            <a:r>
              <a:rPr lang="de-DE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73DE7E07-4CE7-304F-9B10-C7ADCA40E4BE}"/>
              </a:ext>
            </a:extLst>
          </p:cNvPr>
          <p:cNvSpPr txBox="1"/>
          <p:nvPr/>
        </p:nvSpPr>
        <p:spPr>
          <a:xfrm>
            <a:off x="6096000" y="1702339"/>
            <a:ext cx="5656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chemeClr val="bg1"/>
                </a:solidFill>
              </a:rPr>
              <a:t>How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does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reinforcement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learning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work</a:t>
            </a:r>
            <a:r>
              <a:rPr lang="de-DE" dirty="0">
                <a:solidFill>
                  <a:schemeClr val="bg1"/>
                </a:solidFill>
              </a:rPr>
              <a:t>?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BCA004D3-9E67-3F4B-8647-957275112AC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11743" y="3804653"/>
            <a:ext cx="2380400" cy="253909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6D761C52-FA16-6E44-9A91-26D2E734CC0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2906598" y="2752744"/>
            <a:ext cx="1361881" cy="438849"/>
          </a:xfrm>
          <a:prstGeom prst="rect">
            <a:avLst/>
          </a:prstGeom>
        </p:spPr>
      </p:pic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3AFC8559-10CD-104C-A1F6-A5210D2C1C8E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3201943" y="2227634"/>
            <a:ext cx="0" cy="157701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0D72C064-2EF8-374B-AC2B-A4FF08F1ECBF}"/>
              </a:ext>
            </a:extLst>
          </p:cNvPr>
          <p:cNvSpPr txBox="1"/>
          <p:nvPr/>
        </p:nvSpPr>
        <p:spPr>
          <a:xfrm>
            <a:off x="1583383" y="2787503"/>
            <a:ext cx="1577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>
                <a:solidFill>
                  <a:schemeClr val="bg1"/>
                </a:solidFill>
              </a:rPr>
              <a:t>Evolution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B7520BC5-E1D3-DB40-AFA5-7333928AAC3A}"/>
              </a:ext>
            </a:extLst>
          </p:cNvPr>
          <p:cNvSpPr txBox="1"/>
          <p:nvPr/>
        </p:nvSpPr>
        <p:spPr>
          <a:xfrm rot="5400000">
            <a:off x="3320557" y="4889535"/>
            <a:ext cx="2539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Learning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EBDA06D9-42A7-1E4B-ACA0-F0BA7E4C9FB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21360" y="3804653"/>
            <a:ext cx="2380400" cy="2539094"/>
          </a:xfrm>
          <a:prstGeom prst="rect">
            <a:avLst/>
          </a:prstGeom>
        </p:spPr>
      </p:pic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187C7511-34C4-BA4E-B984-3283A069191C}"/>
              </a:ext>
            </a:extLst>
          </p:cNvPr>
          <p:cNvCxnSpPr>
            <a:cxnSpLocks/>
            <a:endCxn id="24" idx="0"/>
          </p:cNvCxnSpPr>
          <p:nvPr/>
        </p:nvCxnSpPr>
        <p:spPr>
          <a:xfrm>
            <a:off x="8811560" y="2227634"/>
            <a:ext cx="0" cy="157701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44A1EDFB-6D9B-C540-BB1A-3F6C7540CD0C}"/>
              </a:ext>
            </a:extLst>
          </p:cNvPr>
          <p:cNvSpPr txBox="1"/>
          <p:nvPr/>
        </p:nvSpPr>
        <p:spPr>
          <a:xfrm>
            <a:off x="7151458" y="2632364"/>
            <a:ext cx="15770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>
                <a:solidFill>
                  <a:schemeClr val="bg1"/>
                </a:solidFill>
              </a:rPr>
              <a:t>Development + </a:t>
            </a:r>
            <a:r>
              <a:rPr lang="de-DE" dirty="0" err="1">
                <a:solidFill>
                  <a:schemeClr val="bg1"/>
                </a:solidFill>
              </a:rPr>
              <a:t>tuning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088D1B4-4623-454B-B308-76265F7F4412}"/>
              </a:ext>
            </a:extLst>
          </p:cNvPr>
          <p:cNvSpPr txBox="1"/>
          <p:nvPr/>
        </p:nvSpPr>
        <p:spPr>
          <a:xfrm rot="5400000">
            <a:off x="8930174" y="4889535"/>
            <a:ext cx="2539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Learning</a:t>
            </a: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BA24B28C-090C-224E-9459-34111C0C7B55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24405" y="2380053"/>
            <a:ext cx="1774962" cy="1184232"/>
          </a:xfrm>
          <a:prstGeom prst="rect">
            <a:avLst/>
          </a:prstGeom>
        </p:spPr>
      </p:pic>
      <p:sp>
        <p:nvSpPr>
          <p:cNvPr id="31" name="Textfeld 30">
            <a:extLst>
              <a:ext uri="{FF2B5EF4-FFF2-40B4-BE49-F238E27FC236}">
                <a16:creationId xmlns:a16="http://schemas.microsoft.com/office/drawing/2014/main" id="{48CADBAC-AA61-FF42-8E03-577BE96351FD}"/>
              </a:ext>
            </a:extLst>
          </p:cNvPr>
          <p:cNvSpPr txBox="1"/>
          <p:nvPr/>
        </p:nvSpPr>
        <p:spPr>
          <a:xfrm>
            <a:off x="331469" y="6446520"/>
            <a:ext cx="73728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</a:rPr>
              <a:t>Image sources: </a:t>
            </a:r>
            <a:r>
              <a:rPr lang="en-US" sz="1000" i="1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http://www.effectiveengineer.com/blog/five-key-skills-of-successful-programmers</a:t>
            </a:r>
            <a:r>
              <a:rPr lang="en-US" sz="1000" i="1" dirty="0">
                <a:solidFill>
                  <a:schemeClr val="bg1"/>
                </a:solidFill>
              </a:rPr>
              <a:t>, UCL course on RL</a:t>
            </a:r>
          </a:p>
        </p:txBody>
      </p:sp>
    </p:spTree>
    <p:extLst>
      <p:ext uri="{BB962C8B-B14F-4D97-AF65-F5344CB8AC3E}">
        <p14:creationId xmlns:p14="http://schemas.microsoft.com/office/powerpoint/2010/main" val="2054756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7" grpId="0"/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6E28527-567F-CB41-A99B-9EDA320FEA7F}"/>
              </a:ext>
            </a:extLst>
          </p:cNvPr>
          <p:cNvCxnSpPr>
            <a:cxnSpLocks/>
          </p:cNvCxnSpPr>
          <p:nvPr/>
        </p:nvCxnSpPr>
        <p:spPr>
          <a:xfrm>
            <a:off x="431654" y="445970"/>
            <a:ext cx="0" cy="70025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81AE9F2-6636-2444-9C69-4B650509A790}"/>
              </a:ext>
            </a:extLst>
          </p:cNvPr>
          <p:cNvSpPr txBox="1"/>
          <p:nvPr/>
        </p:nvSpPr>
        <p:spPr>
          <a:xfrm>
            <a:off x="2301766" y="70839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ECD00AEF-12CA-7642-9C77-97EE5B81966A}"/>
              </a:ext>
            </a:extLst>
          </p:cNvPr>
          <p:cNvSpPr/>
          <p:nvPr/>
        </p:nvSpPr>
        <p:spPr>
          <a:xfrm>
            <a:off x="539709" y="329427"/>
            <a:ext cx="911788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Key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difference</a:t>
            </a:r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between</a:t>
            </a:r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reinforcement</a:t>
            </a:r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learning</a:t>
            </a:r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and</a:t>
            </a:r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supervised</a:t>
            </a:r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learning</a:t>
            </a:r>
            <a:endParaRPr lang="de-DE" sz="2800" b="1" dirty="0">
              <a:solidFill>
                <a:schemeClr val="bg1"/>
              </a:solidFill>
              <a:effectLst/>
              <a:latin typeface="Daxline Pro" panose="020B0504020101020102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49A5385-3D84-6D4F-9743-87CE1DB6A6EE}"/>
              </a:ext>
            </a:extLst>
          </p:cNvPr>
          <p:cNvSpPr txBox="1"/>
          <p:nvPr/>
        </p:nvSpPr>
        <p:spPr>
          <a:xfrm>
            <a:off x="432781" y="2076405"/>
            <a:ext cx="53066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600" dirty="0">
                <a:solidFill>
                  <a:schemeClr val="bg1"/>
                </a:solidFill>
              </a:rPr>
              <a:t>Label </a:t>
            </a:r>
            <a:r>
              <a:rPr lang="de-DE" sz="6600" dirty="0" err="1">
                <a:solidFill>
                  <a:schemeClr val="bg1"/>
                </a:solidFill>
              </a:rPr>
              <a:t>data</a:t>
            </a:r>
            <a:endParaRPr lang="de-DE" sz="6600" dirty="0">
              <a:solidFill>
                <a:schemeClr val="bg1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E81B820A-975A-844D-9CFC-9635942C7EC4}"/>
              </a:ext>
            </a:extLst>
          </p:cNvPr>
          <p:cNvSpPr txBox="1"/>
          <p:nvPr/>
        </p:nvSpPr>
        <p:spPr>
          <a:xfrm>
            <a:off x="432781" y="3821624"/>
            <a:ext cx="53066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600" dirty="0">
                <a:solidFill>
                  <a:schemeClr val="bg1"/>
                </a:solidFill>
              </a:rPr>
              <a:t>Train</a:t>
            </a:r>
          </a:p>
        </p:txBody>
      </p:sp>
      <p:sp>
        <p:nvSpPr>
          <p:cNvPr id="14" name="Dreieck 13">
            <a:extLst>
              <a:ext uri="{FF2B5EF4-FFF2-40B4-BE49-F238E27FC236}">
                <a16:creationId xmlns:a16="http://schemas.microsoft.com/office/drawing/2014/main" id="{B356001D-D91B-6643-8196-1818E4E56A52}"/>
              </a:ext>
            </a:extLst>
          </p:cNvPr>
          <p:cNvSpPr/>
          <p:nvPr/>
        </p:nvSpPr>
        <p:spPr>
          <a:xfrm rot="10800000">
            <a:off x="2697902" y="3381905"/>
            <a:ext cx="776371" cy="390951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Dreieck 14">
            <a:extLst>
              <a:ext uri="{FF2B5EF4-FFF2-40B4-BE49-F238E27FC236}">
                <a16:creationId xmlns:a16="http://schemas.microsoft.com/office/drawing/2014/main" id="{65C95E21-A877-1047-B038-2F120E376F18}"/>
              </a:ext>
            </a:extLst>
          </p:cNvPr>
          <p:cNvSpPr/>
          <p:nvPr/>
        </p:nvSpPr>
        <p:spPr>
          <a:xfrm rot="10800000">
            <a:off x="2697901" y="5007444"/>
            <a:ext cx="776371" cy="390951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EB84C89-BDA9-FF43-BA36-6AE648E84931}"/>
              </a:ext>
            </a:extLst>
          </p:cNvPr>
          <p:cNvSpPr txBox="1"/>
          <p:nvPr/>
        </p:nvSpPr>
        <p:spPr>
          <a:xfrm>
            <a:off x="432781" y="5304034"/>
            <a:ext cx="53066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600" dirty="0">
                <a:solidFill>
                  <a:schemeClr val="bg1"/>
                </a:solidFill>
              </a:rPr>
              <a:t>Profit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8A213C88-8344-134D-B8F1-6133FE33459B}"/>
              </a:ext>
            </a:extLst>
          </p:cNvPr>
          <p:cNvSpPr txBox="1"/>
          <p:nvPr/>
        </p:nvSpPr>
        <p:spPr>
          <a:xfrm>
            <a:off x="6096000" y="2076405"/>
            <a:ext cx="53066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600" dirty="0" err="1">
                <a:solidFill>
                  <a:schemeClr val="bg1"/>
                </a:solidFill>
              </a:rPr>
              <a:t>Define</a:t>
            </a:r>
            <a:r>
              <a:rPr lang="de-DE" sz="6600" dirty="0">
                <a:solidFill>
                  <a:schemeClr val="bg1"/>
                </a:solidFill>
              </a:rPr>
              <a:t> </a:t>
            </a:r>
            <a:r>
              <a:rPr lang="de-DE" sz="6600" dirty="0" err="1">
                <a:solidFill>
                  <a:schemeClr val="bg1"/>
                </a:solidFill>
              </a:rPr>
              <a:t>world</a:t>
            </a:r>
            <a:endParaRPr lang="de-DE" sz="6600" dirty="0">
              <a:solidFill>
                <a:schemeClr val="bg1"/>
              </a:solidFill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DCDEBA1-5262-424A-AD35-C19652A96D08}"/>
              </a:ext>
            </a:extLst>
          </p:cNvPr>
          <p:cNvSpPr txBox="1"/>
          <p:nvPr/>
        </p:nvSpPr>
        <p:spPr>
          <a:xfrm>
            <a:off x="6096000" y="3821624"/>
            <a:ext cx="53066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600" dirty="0">
                <a:solidFill>
                  <a:schemeClr val="bg1"/>
                </a:solidFill>
              </a:rPr>
              <a:t>Train</a:t>
            </a:r>
          </a:p>
        </p:txBody>
      </p:sp>
      <p:sp>
        <p:nvSpPr>
          <p:cNvPr id="19" name="Dreieck 18">
            <a:extLst>
              <a:ext uri="{FF2B5EF4-FFF2-40B4-BE49-F238E27FC236}">
                <a16:creationId xmlns:a16="http://schemas.microsoft.com/office/drawing/2014/main" id="{7302B8C6-4904-BA45-BA30-7D6A134E34C1}"/>
              </a:ext>
            </a:extLst>
          </p:cNvPr>
          <p:cNvSpPr/>
          <p:nvPr/>
        </p:nvSpPr>
        <p:spPr>
          <a:xfrm rot="10800000">
            <a:off x="8361121" y="3381905"/>
            <a:ext cx="776371" cy="390951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Dreieck 19">
            <a:extLst>
              <a:ext uri="{FF2B5EF4-FFF2-40B4-BE49-F238E27FC236}">
                <a16:creationId xmlns:a16="http://schemas.microsoft.com/office/drawing/2014/main" id="{F5A2E67F-D733-6C4F-8139-F6015E0D837B}"/>
              </a:ext>
            </a:extLst>
          </p:cNvPr>
          <p:cNvSpPr/>
          <p:nvPr/>
        </p:nvSpPr>
        <p:spPr>
          <a:xfrm rot="10800000">
            <a:off x="8361120" y="5007444"/>
            <a:ext cx="776371" cy="390951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FD9F8773-FB41-8440-9957-1BAA7026514E}"/>
              </a:ext>
            </a:extLst>
          </p:cNvPr>
          <p:cNvSpPr txBox="1"/>
          <p:nvPr/>
        </p:nvSpPr>
        <p:spPr>
          <a:xfrm>
            <a:off x="6096000" y="5304034"/>
            <a:ext cx="53066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600" dirty="0">
                <a:solidFill>
                  <a:schemeClr val="bg1"/>
                </a:solidFill>
              </a:rPr>
              <a:t>Profit</a:t>
            </a:r>
          </a:p>
        </p:txBody>
      </p:sp>
    </p:spTree>
    <p:extLst>
      <p:ext uri="{BB962C8B-B14F-4D97-AF65-F5344CB8AC3E}">
        <p14:creationId xmlns:p14="http://schemas.microsoft.com/office/powerpoint/2010/main" val="4197456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6E28527-567F-CB41-A99B-9EDA320FEA7F}"/>
              </a:ext>
            </a:extLst>
          </p:cNvPr>
          <p:cNvCxnSpPr>
            <a:cxnSpLocks/>
          </p:cNvCxnSpPr>
          <p:nvPr/>
        </p:nvCxnSpPr>
        <p:spPr>
          <a:xfrm>
            <a:off x="431654" y="445970"/>
            <a:ext cx="0" cy="10260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81AE9F2-6636-2444-9C69-4B650509A790}"/>
              </a:ext>
            </a:extLst>
          </p:cNvPr>
          <p:cNvSpPr txBox="1"/>
          <p:nvPr/>
        </p:nvSpPr>
        <p:spPr>
          <a:xfrm>
            <a:off x="2301766" y="70839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ECD00AEF-12CA-7642-9C77-97EE5B81966A}"/>
              </a:ext>
            </a:extLst>
          </p:cNvPr>
          <p:cNvSpPr/>
          <p:nvPr/>
        </p:nvSpPr>
        <p:spPr>
          <a:xfrm>
            <a:off x="539709" y="514253"/>
            <a:ext cx="911788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EXAMPLES OF RL USAGE</a:t>
            </a:r>
            <a:endParaRPr lang="de-DE" sz="2800" b="1" dirty="0">
              <a:solidFill>
                <a:schemeClr val="bg1"/>
              </a:solidFill>
              <a:latin typeface="Daxline Pro" panose="020B0504020101020102" pitchFamily="34" charset="0"/>
            </a:endParaRPr>
          </a:p>
          <a:p>
            <a:r>
              <a:rPr lang="de-DE" sz="1400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RL </a:t>
            </a:r>
            <a:r>
              <a:rPr lang="de-DE" sz="1400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qualifies</a:t>
            </a:r>
            <a:r>
              <a:rPr lang="de-DE" sz="1400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1400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a</a:t>
            </a:r>
            <a:r>
              <a:rPr lang="de-DE" sz="1400" dirty="0" err="1">
                <a:solidFill>
                  <a:schemeClr val="bg1"/>
                </a:solidFill>
                <a:latin typeface="Daxline Pro" panose="020B0504020101020102" pitchFamily="34" charset="0"/>
              </a:rPr>
              <a:t>s</a:t>
            </a:r>
            <a:r>
              <a:rPr lang="de-DE" sz="1400" dirty="0">
                <a:solidFill>
                  <a:schemeClr val="bg1"/>
                </a:solidFill>
                <a:latin typeface="Daxline Pro" panose="020B0504020101020102" pitchFamily="34" charset="0"/>
              </a:rPr>
              <a:t> a </a:t>
            </a:r>
            <a:r>
              <a:rPr lang="de-DE" sz="1400" dirty="0" err="1">
                <a:solidFill>
                  <a:schemeClr val="bg1"/>
                </a:solidFill>
                <a:latin typeface="Daxline Pro" panose="020B0504020101020102" pitchFamily="34" charset="0"/>
              </a:rPr>
              <a:t>solution</a:t>
            </a:r>
            <a:r>
              <a:rPr lang="de-DE" sz="1400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1400" dirty="0" err="1">
                <a:solidFill>
                  <a:schemeClr val="bg1"/>
                </a:solidFill>
                <a:latin typeface="Daxline Pro" panose="020B0504020101020102" pitchFamily="34" charset="0"/>
              </a:rPr>
              <a:t>method</a:t>
            </a:r>
            <a:r>
              <a:rPr lang="de-DE" sz="1400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1400" dirty="0" err="1">
                <a:solidFill>
                  <a:schemeClr val="bg1"/>
                </a:solidFill>
                <a:latin typeface="Daxline Pro" panose="020B0504020101020102" pitchFamily="34" charset="0"/>
              </a:rPr>
              <a:t>for</a:t>
            </a:r>
            <a:r>
              <a:rPr lang="de-DE" sz="1400" dirty="0">
                <a:solidFill>
                  <a:schemeClr val="bg1"/>
                </a:solidFill>
                <a:latin typeface="Daxline Pro" panose="020B0504020101020102" pitchFamily="34" charset="0"/>
              </a:rPr>
              <a:t> different </a:t>
            </a:r>
            <a:r>
              <a:rPr lang="de-DE" sz="1400" dirty="0" err="1">
                <a:solidFill>
                  <a:schemeClr val="bg1"/>
                </a:solidFill>
                <a:latin typeface="Daxline Pro" panose="020B0504020101020102" pitchFamily="34" charset="0"/>
              </a:rPr>
              <a:t>kinds</a:t>
            </a:r>
            <a:r>
              <a:rPr lang="de-DE" sz="1400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1400" dirty="0" err="1">
                <a:solidFill>
                  <a:schemeClr val="bg1"/>
                </a:solidFill>
                <a:latin typeface="Daxline Pro" panose="020B0504020101020102" pitchFamily="34" charset="0"/>
              </a:rPr>
              <a:t>of</a:t>
            </a:r>
            <a:r>
              <a:rPr lang="de-DE" sz="1400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1400" dirty="0" err="1">
                <a:solidFill>
                  <a:schemeClr val="bg1"/>
                </a:solidFill>
                <a:latin typeface="Daxline Pro" panose="020B0504020101020102" pitchFamily="34" charset="0"/>
              </a:rPr>
              <a:t>problems</a:t>
            </a:r>
            <a:endParaRPr lang="de-DE" sz="1400" dirty="0">
              <a:solidFill>
                <a:schemeClr val="bg1"/>
              </a:solidFill>
              <a:effectLst/>
              <a:latin typeface="Daxline Pro" panose="020B0504020101020102" pitchFamily="34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435C01B-7E42-2748-9A3E-3BDF13A1D1F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5380" y="2801849"/>
            <a:ext cx="3472772" cy="1951393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F5BEF84D-A75D-1041-9850-50B165013F55}"/>
              </a:ext>
            </a:extLst>
          </p:cNvPr>
          <p:cNvSpPr txBox="1"/>
          <p:nvPr/>
        </p:nvSpPr>
        <p:spPr>
          <a:xfrm>
            <a:off x="564207" y="2266545"/>
            <a:ext cx="3472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Natural Movement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3AEDCBB-42F8-1449-BCE8-B14AC76FB392}"/>
              </a:ext>
            </a:extLst>
          </p:cNvPr>
          <p:cNvSpPr/>
          <p:nvPr/>
        </p:nvSpPr>
        <p:spPr>
          <a:xfrm>
            <a:off x="539709" y="5083348"/>
            <a:ext cx="349727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00" dirty="0">
                <a:solidFill>
                  <a:schemeClr val="bg1"/>
                </a:solidFill>
              </a:rPr>
              <a:t>https://</a:t>
            </a:r>
            <a:r>
              <a:rPr lang="de-DE" sz="1100" dirty="0" err="1">
                <a:solidFill>
                  <a:schemeClr val="bg1"/>
                </a:solidFill>
              </a:rPr>
              <a:t>www.youtube.com</a:t>
            </a:r>
            <a:r>
              <a:rPr lang="de-DE" sz="1100" dirty="0">
                <a:solidFill>
                  <a:schemeClr val="bg1"/>
                </a:solidFill>
              </a:rPr>
              <a:t>/</a:t>
            </a:r>
            <a:r>
              <a:rPr lang="de-DE" sz="1100" dirty="0" err="1">
                <a:solidFill>
                  <a:schemeClr val="bg1"/>
                </a:solidFill>
              </a:rPr>
              <a:t>watch?feature</a:t>
            </a:r>
            <a:r>
              <a:rPr lang="de-DE" sz="1100" dirty="0">
                <a:solidFill>
                  <a:schemeClr val="bg1"/>
                </a:solidFill>
              </a:rPr>
              <a:t>=</a:t>
            </a:r>
            <a:r>
              <a:rPr lang="de-DE" sz="1100" dirty="0" err="1">
                <a:solidFill>
                  <a:schemeClr val="bg1"/>
                </a:solidFill>
              </a:rPr>
              <a:t>oembed&amp;v</a:t>
            </a:r>
            <a:r>
              <a:rPr lang="de-DE" sz="1100" dirty="0">
                <a:solidFill>
                  <a:schemeClr val="bg1"/>
                </a:solidFill>
              </a:rPr>
              <a:t>=gn4nRCC9TwQ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E4D50A06-6A84-2F43-9F42-2872B22C686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59613" y="2801849"/>
            <a:ext cx="3472773" cy="1953435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6A6C3D8F-1CC6-F84B-A1A2-32BEC6C274F1}"/>
              </a:ext>
            </a:extLst>
          </p:cNvPr>
          <p:cNvSpPr txBox="1"/>
          <p:nvPr/>
        </p:nvSpPr>
        <p:spPr>
          <a:xfrm>
            <a:off x="4359613" y="2266545"/>
            <a:ext cx="3472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chemeClr val="bg1"/>
                </a:solidFill>
              </a:rPr>
              <a:t>Complex</a:t>
            </a:r>
            <a:r>
              <a:rPr lang="de-DE" dirty="0">
                <a:solidFill>
                  <a:schemeClr val="bg1"/>
                </a:solidFill>
              </a:rPr>
              <a:t> Games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A90E8BAD-9689-0643-98AE-D7496F924553}"/>
              </a:ext>
            </a:extLst>
          </p:cNvPr>
          <p:cNvSpPr txBox="1"/>
          <p:nvPr/>
        </p:nvSpPr>
        <p:spPr>
          <a:xfrm>
            <a:off x="4359613" y="5083348"/>
            <a:ext cx="34727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dirty="0">
                <a:solidFill>
                  <a:schemeClr val="bg1"/>
                </a:solidFill>
              </a:rPr>
              <a:t>https://</a:t>
            </a:r>
            <a:r>
              <a:rPr lang="de-DE" sz="1000" dirty="0" err="1">
                <a:solidFill>
                  <a:schemeClr val="bg1"/>
                </a:solidFill>
              </a:rPr>
              <a:t>www.youtube.com</a:t>
            </a:r>
            <a:r>
              <a:rPr lang="de-DE" sz="1000" dirty="0">
                <a:solidFill>
                  <a:schemeClr val="bg1"/>
                </a:solidFill>
              </a:rPr>
              <a:t>/</a:t>
            </a:r>
            <a:r>
              <a:rPr lang="de-DE" sz="1000" dirty="0" err="1">
                <a:solidFill>
                  <a:schemeClr val="bg1"/>
                </a:solidFill>
              </a:rPr>
              <a:t>watch?feature</a:t>
            </a:r>
            <a:r>
              <a:rPr lang="de-DE" sz="1000" dirty="0">
                <a:solidFill>
                  <a:schemeClr val="bg1"/>
                </a:solidFill>
              </a:rPr>
              <a:t>=</a:t>
            </a:r>
            <a:r>
              <a:rPr lang="de-DE" sz="1000" dirty="0" err="1">
                <a:solidFill>
                  <a:schemeClr val="bg1"/>
                </a:solidFill>
              </a:rPr>
              <a:t>oembed&amp;v</a:t>
            </a:r>
            <a:r>
              <a:rPr lang="de-DE" sz="1000" dirty="0">
                <a:solidFill>
                  <a:schemeClr val="bg1"/>
                </a:solidFill>
              </a:rPr>
              <a:t>=HT-UZkiOLv8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1943CB07-534C-814D-A9E4-1D13EA3916A2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53847" y="2801848"/>
            <a:ext cx="3490097" cy="1951393"/>
          </a:xfrm>
          <a:prstGeom prst="rect">
            <a:avLst/>
          </a:prstGeom>
        </p:spPr>
      </p:pic>
      <p:sp>
        <p:nvSpPr>
          <p:cNvPr id="20" name="Textfeld 19">
            <a:extLst>
              <a:ext uri="{FF2B5EF4-FFF2-40B4-BE49-F238E27FC236}">
                <a16:creationId xmlns:a16="http://schemas.microsoft.com/office/drawing/2014/main" id="{9D56FF2D-BA82-4C4A-98DB-81AA10C8C940}"/>
              </a:ext>
            </a:extLst>
          </p:cNvPr>
          <p:cNvSpPr txBox="1"/>
          <p:nvPr/>
        </p:nvSpPr>
        <p:spPr>
          <a:xfrm>
            <a:off x="8153847" y="2266545"/>
            <a:ext cx="3472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chemeClr val="bg1"/>
                </a:solidFill>
              </a:rPr>
              <a:t>Autonomous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transportation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B87CB39-8F9D-504C-946E-5ED339130EF9}"/>
              </a:ext>
            </a:extLst>
          </p:cNvPr>
          <p:cNvSpPr/>
          <p:nvPr/>
        </p:nvSpPr>
        <p:spPr>
          <a:xfrm>
            <a:off x="8153846" y="5083348"/>
            <a:ext cx="34900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00" dirty="0">
                <a:solidFill>
                  <a:schemeClr val="bg1"/>
                </a:solidFill>
              </a:rPr>
              <a:t>https://</a:t>
            </a:r>
            <a:r>
              <a:rPr lang="de-DE" sz="1000" dirty="0" err="1">
                <a:solidFill>
                  <a:schemeClr val="bg1"/>
                </a:solidFill>
              </a:rPr>
              <a:t>www.youtube.com</a:t>
            </a:r>
            <a:r>
              <a:rPr lang="de-DE" sz="1000" dirty="0">
                <a:solidFill>
                  <a:schemeClr val="bg1"/>
                </a:solidFill>
              </a:rPr>
              <a:t>/</a:t>
            </a:r>
            <a:r>
              <a:rPr lang="de-DE" sz="1000" dirty="0" err="1">
                <a:solidFill>
                  <a:schemeClr val="bg1"/>
                </a:solidFill>
              </a:rPr>
              <a:t>watch?feature</a:t>
            </a:r>
            <a:r>
              <a:rPr lang="de-DE" sz="1000" dirty="0">
                <a:solidFill>
                  <a:schemeClr val="bg1"/>
                </a:solidFill>
              </a:rPr>
              <a:t>=</a:t>
            </a:r>
            <a:r>
              <a:rPr lang="de-DE" sz="1000" dirty="0" err="1">
                <a:solidFill>
                  <a:schemeClr val="bg1"/>
                </a:solidFill>
              </a:rPr>
              <a:t>oembed&amp;v</a:t>
            </a:r>
            <a:r>
              <a:rPr lang="de-DE" sz="1000" dirty="0">
                <a:solidFill>
                  <a:schemeClr val="bg1"/>
                </a:solidFill>
              </a:rPr>
              <a:t>=VCdxqn0fcnE</a:t>
            </a:r>
          </a:p>
        </p:txBody>
      </p:sp>
    </p:spTree>
    <p:extLst>
      <p:ext uri="{BB962C8B-B14F-4D97-AF65-F5344CB8AC3E}">
        <p14:creationId xmlns:p14="http://schemas.microsoft.com/office/powerpoint/2010/main" val="4222502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6E28527-567F-CB41-A99B-9EDA320FEA7F}"/>
              </a:ext>
            </a:extLst>
          </p:cNvPr>
          <p:cNvCxnSpPr>
            <a:cxnSpLocks/>
          </p:cNvCxnSpPr>
          <p:nvPr/>
        </p:nvCxnSpPr>
        <p:spPr>
          <a:xfrm>
            <a:off x="431654" y="445970"/>
            <a:ext cx="0" cy="10260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81AE9F2-6636-2444-9C69-4B650509A790}"/>
              </a:ext>
            </a:extLst>
          </p:cNvPr>
          <p:cNvSpPr txBox="1"/>
          <p:nvPr/>
        </p:nvSpPr>
        <p:spPr>
          <a:xfrm>
            <a:off x="2301766" y="70839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ECD00AEF-12CA-7642-9C77-97EE5B81966A}"/>
              </a:ext>
            </a:extLst>
          </p:cNvPr>
          <p:cNvSpPr/>
          <p:nvPr/>
        </p:nvSpPr>
        <p:spPr>
          <a:xfrm>
            <a:off x="539709" y="514253"/>
            <a:ext cx="911788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A PRACTICAL EXAMPLE</a:t>
            </a:r>
          </a:p>
          <a:p>
            <a:r>
              <a:rPr lang="de-DE" sz="1400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Windy</a:t>
            </a:r>
            <a:r>
              <a:rPr lang="de-DE" sz="1400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1400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Gridworld</a:t>
            </a:r>
            <a:r>
              <a:rPr lang="de-DE" sz="1400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: </a:t>
            </a:r>
            <a:r>
              <a:rPr lang="de-DE" sz="1400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Reach</a:t>
            </a:r>
            <a:r>
              <a:rPr lang="de-DE" sz="1400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1400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the</a:t>
            </a:r>
            <a:r>
              <a:rPr lang="de-DE" sz="1400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1400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goal</a:t>
            </a:r>
            <a:r>
              <a:rPr lang="de-DE" sz="1400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G </a:t>
            </a:r>
            <a:r>
              <a:rPr lang="de-DE" sz="1400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asap</a:t>
            </a:r>
            <a:r>
              <a:rPr lang="de-DE" sz="1400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</a:t>
            </a:r>
            <a:r>
              <a:rPr lang="de-DE" sz="1400" dirty="0" err="1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starting</a:t>
            </a:r>
            <a:r>
              <a:rPr lang="de-DE" sz="1400" dirty="0">
                <a:solidFill>
                  <a:schemeClr val="bg1"/>
                </a:solidFill>
                <a:effectLst/>
                <a:latin typeface="Daxline Pro" panose="020B0504020101020102" pitchFamily="34" charset="0"/>
              </a:rPr>
              <a:t> in S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738CC4AE-CDCE-D943-8C3F-357A6EB77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7765" y="1926059"/>
            <a:ext cx="6315174" cy="397703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0AA1F602-ED9C-CE49-A1AD-478BB78C65D3}"/>
              </a:ext>
            </a:extLst>
          </p:cNvPr>
          <p:cNvSpPr txBox="1"/>
          <p:nvPr/>
        </p:nvSpPr>
        <p:spPr>
          <a:xfrm>
            <a:off x="539709" y="1926059"/>
            <a:ext cx="455894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The </a:t>
            </a:r>
            <a:r>
              <a:rPr lang="de-DE" dirty="0" err="1">
                <a:solidFill>
                  <a:schemeClr val="bg1"/>
                </a:solidFill>
              </a:rPr>
              <a:t>state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is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given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by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actual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position</a:t>
            </a:r>
            <a:r>
              <a:rPr lang="de-DE" dirty="0">
                <a:solidFill>
                  <a:schemeClr val="bg1"/>
                </a:solidFill>
              </a:rPr>
              <a:t> on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grid</a:t>
            </a:r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An </a:t>
            </a:r>
            <a:r>
              <a:rPr lang="de-DE" dirty="0" err="1">
                <a:solidFill>
                  <a:schemeClr val="bg1"/>
                </a:solidFill>
              </a:rPr>
              <a:t>action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is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given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by</a:t>
            </a:r>
            <a:r>
              <a:rPr lang="de-DE" dirty="0">
                <a:solidFill>
                  <a:schemeClr val="bg1"/>
                </a:solidFill>
              </a:rPr>
              <a:t> a </a:t>
            </a:r>
            <a:r>
              <a:rPr lang="de-DE" dirty="0" err="1">
                <a:solidFill>
                  <a:schemeClr val="bg1"/>
                </a:solidFill>
              </a:rPr>
              <a:t>movement</a:t>
            </a:r>
            <a:r>
              <a:rPr lang="de-DE" dirty="0">
                <a:solidFill>
                  <a:schemeClr val="bg1"/>
                </a:solidFill>
              </a:rPr>
              <a:t> in </a:t>
            </a:r>
            <a:r>
              <a:rPr lang="de-DE" dirty="0" err="1">
                <a:solidFill>
                  <a:schemeClr val="bg1"/>
                </a:solidFill>
              </a:rPr>
              <a:t>one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of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4 </a:t>
            </a:r>
            <a:r>
              <a:rPr lang="de-DE" dirty="0" err="1">
                <a:solidFill>
                  <a:schemeClr val="bg1"/>
                </a:solidFill>
              </a:rPr>
              <a:t>directions</a:t>
            </a:r>
            <a:endParaRPr lang="de-DE" dirty="0">
              <a:solidFill>
                <a:schemeClr val="bg1"/>
              </a:solidFill>
            </a:endParaRPr>
          </a:p>
          <a:p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1"/>
                </a:solidFill>
              </a:rPr>
              <a:t>Entering</a:t>
            </a:r>
            <a:r>
              <a:rPr lang="de-DE" dirty="0">
                <a:solidFill>
                  <a:schemeClr val="bg1"/>
                </a:solidFill>
              </a:rPr>
              <a:t> a </a:t>
            </a:r>
            <a:r>
              <a:rPr lang="de-DE" dirty="0" err="1">
                <a:solidFill>
                  <a:schemeClr val="bg1"/>
                </a:solidFill>
              </a:rPr>
              <a:t>field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with</a:t>
            </a:r>
            <a:r>
              <a:rPr lang="de-DE" dirty="0">
                <a:solidFill>
                  <a:schemeClr val="bg1"/>
                </a:solidFill>
              </a:rPr>
              <a:t> a </a:t>
            </a:r>
            <a:r>
              <a:rPr lang="de-DE" dirty="0" err="1">
                <a:solidFill>
                  <a:schemeClr val="bg1"/>
                </a:solidFill>
              </a:rPr>
              <a:t>small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arrow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moves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agent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one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step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upward</a:t>
            </a:r>
            <a:r>
              <a:rPr lang="de-DE" dirty="0">
                <a:solidFill>
                  <a:schemeClr val="bg1"/>
                </a:solidFill>
              </a:rPr>
              <a:t>, 2 </a:t>
            </a:r>
            <a:r>
              <a:rPr lang="de-DE" dirty="0" err="1">
                <a:solidFill>
                  <a:schemeClr val="bg1"/>
                </a:solidFill>
              </a:rPr>
              <a:t>steps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for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big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arrows</a:t>
            </a:r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1"/>
                </a:solidFill>
              </a:rPr>
              <a:t>You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cannot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leave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grid</a:t>
            </a:r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The Agent </a:t>
            </a:r>
            <a:r>
              <a:rPr lang="de-DE" dirty="0" err="1">
                <a:solidFill>
                  <a:schemeClr val="bg1"/>
                </a:solidFill>
              </a:rPr>
              <a:t>shall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be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punished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for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taking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too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many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steps</a:t>
            </a:r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A0A385E7-75FB-FD4D-9FF0-82310C6788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5666812" y="3242773"/>
            <a:ext cx="368501" cy="253856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9792BA29-6365-B946-94DE-E8EA5B7F1C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6216550" y="2699610"/>
            <a:ext cx="368501" cy="253856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70CCDCE6-1A14-624B-9A46-05269F1794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6811" y="2692287"/>
            <a:ext cx="368501" cy="253856"/>
          </a:xfrm>
          <a:prstGeom prst="rect">
            <a:avLst/>
          </a:prstGeom>
        </p:spPr>
      </p:pic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F9E114D6-2D61-BC45-9CA5-22A27E61DF25}"/>
              </a:ext>
            </a:extLst>
          </p:cNvPr>
          <p:cNvCxnSpPr>
            <a:cxnSpLocks/>
          </p:cNvCxnSpPr>
          <p:nvPr/>
        </p:nvCxnSpPr>
        <p:spPr>
          <a:xfrm flipV="1">
            <a:off x="4617720" y="2180249"/>
            <a:ext cx="1783080" cy="2169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2CE8F64F-B7C8-CE4C-83B8-9B3DC12AD4F9}"/>
              </a:ext>
            </a:extLst>
          </p:cNvPr>
          <p:cNvCxnSpPr>
            <a:cxnSpLocks/>
          </p:cNvCxnSpPr>
          <p:nvPr/>
        </p:nvCxnSpPr>
        <p:spPr>
          <a:xfrm flipV="1">
            <a:off x="4207112" y="3369701"/>
            <a:ext cx="1459699" cy="167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feld 28">
            <a:extLst>
              <a:ext uri="{FF2B5EF4-FFF2-40B4-BE49-F238E27FC236}">
                <a16:creationId xmlns:a16="http://schemas.microsoft.com/office/drawing/2014/main" id="{3FCF9BCA-9258-9C46-9CF8-D3FA222080AF}"/>
              </a:ext>
            </a:extLst>
          </p:cNvPr>
          <p:cNvSpPr txBox="1"/>
          <p:nvPr/>
        </p:nvSpPr>
        <p:spPr>
          <a:xfrm>
            <a:off x="7508465" y="6017888"/>
            <a:ext cx="2549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Reward per step = -1</a:t>
            </a:r>
          </a:p>
        </p:txBody>
      </p: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681DA2D2-51BB-0243-855F-D87ED968BAF8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4617720" y="5958316"/>
            <a:ext cx="2890745" cy="2442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2295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6E28527-567F-CB41-A99B-9EDA320FEA7F}"/>
              </a:ext>
            </a:extLst>
          </p:cNvPr>
          <p:cNvCxnSpPr>
            <a:cxnSpLocks/>
          </p:cNvCxnSpPr>
          <p:nvPr/>
        </p:nvCxnSpPr>
        <p:spPr>
          <a:xfrm>
            <a:off x="431654" y="445970"/>
            <a:ext cx="0" cy="10260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81AE9F2-6636-2444-9C69-4B650509A790}"/>
              </a:ext>
            </a:extLst>
          </p:cNvPr>
          <p:cNvSpPr txBox="1"/>
          <p:nvPr/>
        </p:nvSpPr>
        <p:spPr>
          <a:xfrm>
            <a:off x="2301766" y="70839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ECD00AEF-12CA-7642-9C77-97EE5B81966A}"/>
              </a:ext>
            </a:extLst>
          </p:cNvPr>
          <p:cNvSpPr/>
          <p:nvPr/>
        </p:nvSpPr>
        <p:spPr>
          <a:xfrm>
            <a:off x="539709" y="497499"/>
            <a:ext cx="911788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Approach 1: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Determine</a:t>
            </a:r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state</a:t>
            </a:r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values</a:t>
            </a:r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and</a:t>
            </a:r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go</a:t>
            </a:r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to</a:t>
            </a:r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the</a:t>
            </a:r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best</a:t>
            </a:r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next</a:t>
            </a:r>
            <a:r>
              <a:rPr lang="de-DE" sz="2800" b="1" dirty="0">
                <a:solidFill>
                  <a:schemeClr val="bg1"/>
                </a:solidFill>
                <a:latin typeface="Daxline Pro" panose="020B0504020101020102" pitchFamily="34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Daxline Pro" panose="020B0504020101020102" pitchFamily="34" charset="0"/>
              </a:rPr>
              <a:t>state</a:t>
            </a:r>
            <a:endParaRPr lang="de-DE" sz="2800" b="1" dirty="0">
              <a:solidFill>
                <a:schemeClr val="bg1"/>
              </a:solidFill>
              <a:latin typeface="Daxline Pro" panose="020B0504020101020102" pitchFamily="34" charset="0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E42F3EAB-83E5-6647-BFC0-7A579F407A8F}"/>
              </a:ext>
            </a:extLst>
          </p:cNvPr>
          <p:cNvGrpSpPr/>
          <p:nvPr/>
        </p:nvGrpSpPr>
        <p:grpSpPr>
          <a:xfrm>
            <a:off x="909373" y="2459619"/>
            <a:ext cx="4286250" cy="2494379"/>
            <a:chOff x="431654" y="1644149"/>
            <a:chExt cx="4090226" cy="2575852"/>
          </a:xfrm>
        </p:grpSpPr>
        <p:pic>
          <p:nvPicPr>
            <p:cNvPr id="2" name="Grafik 1">
              <a:extLst>
                <a:ext uri="{FF2B5EF4-FFF2-40B4-BE49-F238E27FC236}">
                  <a16:creationId xmlns:a16="http://schemas.microsoft.com/office/drawing/2014/main" id="{738CC4AE-CDCE-D943-8C3F-357A6EB77C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1654" y="1644149"/>
              <a:ext cx="4090226" cy="2575852"/>
            </a:xfrm>
            <a:prstGeom prst="rect">
              <a:avLst/>
            </a:prstGeom>
          </p:spPr>
        </p:pic>
        <p:pic>
          <p:nvPicPr>
            <p:cNvPr id="19" name="Grafik 18">
              <a:extLst>
                <a:ext uri="{FF2B5EF4-FFF2-40B4-BE49-F238E27FC236}">
                  <a16:creationId xmlns:a16="http://schemas.microsoft.com/office/drawing/2014/main" id="{70CCDCE6-1A14-624B-9A46-05269F1794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6200000">
              <a:off x="557497" y="2486548"/>
              <a:ext cx="217079" cy="149543"/>
            </a:xfrm>
            <a:prstGeom prst="rect">
              <a:avLst/>
            </a:prstGeom>
          </p:spPr>
        </p:pic>
        <p:pic>
          <p:nvPicPr>
            <p:cNvPr id="26" name="Grafik 25">
              <a:extLst>
                <a:ext uri="{FF2B5EF4-FFF2-40B4-BE49-F238E27FC236}">
                  <a16:creationId xmlns:a16="http://schemas.microsoft.com/office/drawing/2014/main" id="{EAFACA0A-7FA7-0449-99BF-5D2423923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57497" y="2134387"/>
              <a:ext cx="217079" cy="149543"/>
            </a:xfrm>
            <a:prstGeom prst="rect">
              <a:avLst/>
            </a:prstGeom>
          </p:spPr>
        </p:pic>
        <p:pic>
          <p:nvPicPr>
            <p:cNvPr id="28" name="Grafik 27">
              <a:extLst>
                <a:ext uri="{FF2B5EF4-FFF2-40B4-BE49-F238E27FC236}">
                  <a16:creationId xmlns:a16="http://schemas.microsoft.com/office/drawing/2014/main" id="{6D2981EE-3D7C-804B-A069-EFD2BDAC7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00419" y="2134387"/>
              <a:ext cx="217079" cy="149543"/>
            </a:xfrm>
            <a:prstGeom prst="rect">
              <a:avLst/>
            </a:prstGeom>
          </p:spPr>
        </p:pic>
        <p:pic>
          <p:nvPicPr>
            <p:cNvPr id="31" name="Grafik 30">
              <a:extLst>
                <a:ext uri="{FF2B5EF4-FFF2-40B4-BE49-F238E27FC236}">
                  <a16:creationId xmlns:a16="http://schemas.microsoft.com/office/drawing/2014/main" id="{4A700A84-60A7-9449-BD6E-853AACFE46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1342414" y="2134387"/>
              <a:ext cx="217079" cy="149543"/>
            </a:xfrm>
            <a:prstGeom prst="rect">
              <a:avLst/>
            </a:prstGeom>
          </p:spPr>
        </p:pic>
        <p:pic>
          <p:nvPicPr>
            <p:cNvPr id="32" name="Grafik 31">
              <a:extLst>
                <a:ext uri="{FF2B5EF4-FFF2-40B4-BE49-F238E27FC236}">
                  <a16:creationId xmlns:a16="http://schemas.microsoft.com/office/drawing/2014/main" id="{C7088F6D-24F1-E240-874A-C97AF2EDA5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1342414" y="2478251"/>
              <a:ext cx="217079" cy="149543"/>
            </a:xfrm>
            <a:prstGeom prst="rect">
              <a:avLst/>
            </a:prstGeom>
          </p:spPr>
        </p:pic>
        <p:pic>
          <p:nvPicPr>
            <p:cNvPr id="34" name="Grafik 33">
              <a:extLst>
                <a:ext uri="{FF2B5EF4-FFF2-40B4-BE49-F238E27FC236}">
                  <a16:creationId xmlns:a16="http://schemas.microsoft.com/office/drawing/2014/main" id="{DDFF7F90-98A2-EA4F-8F8F-7EA779CC30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1342414" y="2822115"/>
              <a:ext cx="217079" cy="149543"/>
            </a:xfrm>
            <a:prstGeom prst="rect">
              <a:avLst/>
            </a:prstGeom>
          </p:spPr>
        </p:pic>
        <p:pic>
          <p:nvPicPr>
            <p:cNvPr id="35" name="Grafik 34">
              <a:extLst>
                <a:ext uri="{FF2B5EF4-FFF2-40B4-BE49-F238E27FC236}">
                  <a16:creationId xmlns:a16="http://schemas.microsoft.com/office/drawing/2014/main" id="{629C3000-42C5-404A-AA24-EBD57E6255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42413" y="3218948"/>
              <a:ext cx="217079" cy="149543"/>
            </a:xfrm>
            <a:prstGeom prst="rect">
              <a:avLst/>
            </a:prstGeom>
          </p:spPr>
        </p:pic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B43BAE74-8D65-4E4E-B881-71904D94531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16505" y="2801746"/>
              <a:ext cx="304800" cy="254000"/>
            </a:xfrm>
            <a:prstGeom prst="rect">
              <a:avLst/>
            </a:prstGeom>
          </p:spPr>
        </p:pic>
        <p:pic>
          <p:nvPicPr>
            <p:cNvPr id="36" name="Grafik 35">
              <a:extLst>
                <a:ext uri="{FF2B5EF4-FFF2-40B4-BE49-F238E27FC236}">
                  <a16:creationId xmlns:a16="http://schemas.microsoft.com/office/drawing/2014/main" id="{A47244DE-AA8D-9F47-A8DB-9A6F3A7174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60365" y="2881417"/>
              <a:ext cx="217079" cy="149543"/>
            </a:xfrm>
            <a:prstGeom prst="rect">
              <a:avLst/>
            </a:prstGeom>
          </p:spPr>
        </p:pic>
        <p:pic>
          <p:nvPicPr>
            <p:cNvPr id="37" name="Grafik 36">
              <a:extLst>
                <a:ext uri="{FF2B5EF4-FFF2-40B4-BE49-F238E27FC236}">
                  <a16:creationId xmlns:a16="http://schemas.microsoft.com/office/drawing/2014/main" id="{543BB6F7-C1E5-BB47-A522-F95D6572414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117239" y="2440645"/>
              <a:ext cx="304800" cy="254000"/>
            </a:xfrm>
            <a:prstGeom prst="rect">
              <a:avLst/>
            </a:prstGeom>
          </p:spPr>
        </p:pic>
        <p:pic>
          <p:nvPicPr>
            <p:cNvPr id="38" name="Grafik 37">
              <a:extLst>
                <a:ext uri="{FF2B5EF4-FFF2-40B4-BE49-F238E27FC236}">
                  <a16:creationId xmlns:a16="http://schemas.microsoft.com/office/drawing/2014/main" id="{5432991A-8A7E-DD4E-A02E-870DEA3963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161099" y="2520316"/>
              <a:ext cx="217079" cy="149543"/>
            </a:xfrm>
            <a:prstGeom prst="rect">
              <a:avLst/>
            </a:prstGeom>
          </p:spPr>
        </p:pic>
        <p:pic>
          <p:nvPicPr>
            <p:cNvPr id="39" name="Grafik 38">
              <a:extLst>
                <a:ext uri="{FF2B5EF4-FFF2-40B4-BE49-F238E27FC236}">
                  <a16:creationId xmlns:a16="http://schemas.microsoft.com/office/drawing/2014/main" id="{4332F285-F3B8-0D45-B5F0-08AE83686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02856" y="2069438"/>
              <a:ext cx="304800" cy="254000"/>
            </a:xfrm>
            <a:prstGeom prst="rect">
              <a:avLst/>
            </a:prstGeom>
          </p:spPr>
        </p:pic>
        <p:pic>
          <p:nvPicPr>
            <p:cNvPr id="41" name="Grafik 40">
              <a:extLst>
                <a:ext uri="{FF2B5EF4-FFF2-40B4-BE49-F238E27FC236}">
                  <a16:creationId xmlns:a16="http://schemas.microsoft.com/office/drawing/2014/main" id="{C9D9998D-C15E-5942-BDAB-B3B3042E81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46716" y="2149109"/>
              <a:ext cx="217079" cy="149543"/>
            </a:xfrm>
            <a:prstGeom prst="rect">
              <a:avLst/>
            </a:prstGeom>
          </p:spPr>
        </p:pic>
        <p:pic>
          <p:nvPicPr>
            <p:cNvPr id="42" name="Grafik 41">
              <a:extLst>
                <a:ext uri="{FF2B5EF4-FFF2-40B4-BE49-F238E27FC236}">
                  <a16:creationId xmlns:a16="http://schemas.microsoft.com/office/drawing/2014/main" id="{1C303FDA-D9AC-5247-A22A-0ED498639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75810" y="1695987"/>
              <a:ext cx="304800" cy="254000"/>
            </a:xfrm>
            <a:prstGeom prst="rect">
              <a:avLst/>
            </a:prstGeom>
          </p:spPr>
        </p:pic>
        <p:pic>
          <p:nvPicPr>
            <p:cNvPr id="43" name="Grafik 42">
              <a:extLst>
                <a:ext uri="{FF2B5EF4-FFF2-40B4-BE49-F238E27FC236}">
                  <a16:creationId xmlns:a16="http://schemas.microsoft.com/office/drawing/2014/main" id="{4A860D22-32B3-C443-921D-EDBC15200FA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670" y="1775658"/>
              <a:ext cx="217079" cy="149543"/>
            </a:xfrm>
            <a:prstGeom prst="rect">
              <a:avLst/>
            </a:prstGeom>
          </p:spPr>
        </p:pic>
        <p:pic>
          <p:nvPicPr>
            <p:cNvPr id="44" name="Grafik 43">
              <a:extLst>
                <a:ext uri="{FF2B5EF4-FFF2-40B4-BE49-F238E27FC236}">
                  <a16:creationId xmlns:a16="http://schemas.microsoft.com/office/drawing/2014/main" id="{A73907EB-C145-8647-AC34-E4A93B7A4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360820" y="1695987"/>
              <a:ext cx="304800" cy="254000"/>
            </a:xfrm>
            <a:prstGeom prst="rect">
              <a:avLst/>
            </a:prstGeom>
          </p:spPr>
        </p:pic>
        <p:pic>
          <p:nvPicPr>
            <p:cNvPr id="45" name="Grafik 44">
              <a:extLst>
                <a:ext uri="{FF2B5EF4-FFF2-40B4-BE49-F238E27FC236}">
                  <a16:creationId xmlns:a16="http://schemas.microsoft.com/office/drawing/2014/main" id="{7DB7C45B-7E56-5C48-893B-72903E48D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404680" y="1775658"/>
              <a:ext cx="217079" cy="149543"/>
            </a:xfrm>
            <a:prstGeom prst="rect">
              <a:avLst/>
            </a:prstGeom>
          </p:spPr>
        </p:pic>
        <p:pic>
          <p:nvPicPr>
            <p:cNvPr id="46" name="Grafik 45">
              <a:extLst>
                <a:ext uri="{FF2B5EF4-FFF2-40B4-BE49-F238E27FC236}">
                  <a16:creationId xmlns:a16="http://schemas.microsoft.com/office/drawing/2014/main" id="{AC063D1D-0213-4241-ABDD-005D0E4B4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32078" y="1692158"/>
              <a:ext cx="304800" cy="254000"/>
            </a:xfrm>
            <a:prstGeom prst="rect">
              <a:avLst/>
            </a:prstGeom>
          </p:spPr>
        </p:pic>
        <p:pic>
          <p:nvPicPr>
            <p:cNvPr id="47" name="Grafik 46">
              <a:extLst>
                <a:ext uri="{FF2B5EF4-FFF2-40B4-BE49-F238E27FC236}">
                  <a16:creationId xmlns:a16="http://schemas.microsoft.com/office/drawing/2014/main" id="{0E71ED96-A161-F343-801C-EB941BDE33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75938" y="1771829"/>
              <a:ext cx="217079" cy="149543"/>
            </a:xfrm>
            <a:prstGeom prst="rect">
              <a:avLst/>
            </a:prstGeom>
          </p:spPr>
        </p:pic>
        <p:pic>
          <p:nvPicPr>
            <p:cNvPr id="48" name="Grafik 47">
              <a:extLst>
                <a:ext uri="{FF2B5EF4-FFF2-40B4-BE49-F238E27FC236}">
                  <a16:creationId xmlns:a16="http://schemas.microsoft.com/office/drawing/2014/main" id="{FC5A6001-6634-2A4E-A694-73C50F4A8F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4193940" y="1771829"/>
              <a:ext cx="217079" cy="149543"/>
            </a:xfrm>
            <a:prstGeom prst="rect">
              <a:avLst/>
            </a:prstGeom>
          </p:spPr>
        </p:pic>
        <p:pic>
          <p:nvPicPr>
            <p:cNvPr id="49" name="Grafik 48">
              <a:extLst>
                <a:ext uri="{FF2B5EF4-FFF2-40B4-BE49-F238E27FC236}">
                  <a16:creationId xmlns:a16="http://schemas.microsoft.com/office/drawing/2014/main" id="{5AEFA778-FF35-484B-ADC4-3693FAF678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4193939" y="2116702"/>
              <a:ext cx="217079" cy="149543"/>
            </a:xfrm>
            <a:prstGeom prst="rect">
              <a:avLst/>
            </a:prstGeom>
          </p:spPr>
        </p:pic>
        <p:pic>
          <p:nvPicPr>
            <p:cNvPr id="50" name="Grafik 49">
              <a:extLst>
                <a:ext uri="{FF2B5EF4-FFF2-40B4-BE49-F238E27FC236}">
                  <a16:creationId xmlns:a16="http://schemas.microsoft.com/office/drawing/2014/main" id="{50226315-D49E-A14A-813E-2C484D8982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4193939" y="2494458"/>
              <a:ext cx="217079" cy="149543"/>
            </a:xfrm>
            <a:prstGeom prst="rect">
              <a:avLst/>
            </a:prstGeom>
          </p:spPr>
        </p:pic>
        <p:pic>
          <p:nvPicPr>
            <p:cNvPr id="51" name="Grafik 50">
              <a:extLst>
                <a:ext uri="{FF2B5EF4-FFF2-40B4-BE49-F238E27FC236}">
                  <a16:creationId xmlns:a16="http://schemas.microsoft.com/office/drawing/2014/main" id="{215120C9-B850-D74E-9452-EB7026F7C3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4199425" y="2854440"/>
              <a:ext cx="217079" cy="149543"/>
            </a:xfrm>
            <a:prstGeom prst="rect">
              <a:avLst/>
            </a:prstGeom>
          </p:spPr>
        </p:pic>
        <p:pic>
          <p:nvPicPr>
            <p:cNvPr id="52" name="Grafik 51">
              <a:extLst>
                <a:ext uri="{FF2B5EF4-FFF2-40B4-BE49-F238E27FC236}">
                  <a16:creationId xmlns:a16="http://schemas.microsoft.com/office/drawing/2014/main" id="{3F9606DA-11C2-D74B-9D19-C8DEB5F0BF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4192155" y="3233881"/>
              <a:ext cx="217079" cy="149543"/>
            </a:xfrm>
            <a:prstGeom prst="rect">
              <a:avLst/>
            </a:prstGeom>
          </p:spPr>
        </p:pic>
        <p:pic>
          <p:nvPicPr>
            <p:cNvPr id="53" name="Grafik 52">
              <a:extLst>
                <a:ext uri="{FF2B5EF4-FFF2-40B4-BE49-F238E27FC236}">
                  <a16:creationId xmlns:a16="http://schemas.microsoft.com/office/drawing/2014/main" id="{0137E248-ECBF-9847-8451-9C9FE3AA2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4199424" y="3607717"/>
              <a:ext cx="217079" cy="149543"/>
            </a:xfrm>
            <a:prstGeom prst="rect">
              <a:avLst/>
            </a:prstGeom>
          </p:spPr>
        </p:pic>
        <p:pic>
          <p:nvPicPr>
            <p:cNvPr id="55" name="Grafik 54">
              <a:extLst>
                <a:ext uri="{FF2B5EF4-FFF2-40B4-BE49-F238E27FC236}">
                  <a16:creationId xmlns:a16="http://schemas.microsoft.com/office/drawing/2014/main" id="{7863B2B1-CECA-6545-9BC5-0660795411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>
              <a:off x="4192155" y="3933098"/>
              <a:ext cx="217079" cy="149543"/>
            </a:xfrm>
            <a:prstGeom prst="rect">
              <a:avLst/>
            </a:prstGeom>
          </p:spPr>
        </p:pic>
        <p:pic>
          <p:nvPicPr>
            <p:cNvPr id="56" name="Grafik 55">
              <a:extLst>
                <a:ext uri="{FF2B5EF4-FFF2-40B4-BE49-F238E27FC236}">
                  <a16:creationId xmlns:a16="http://schemas.microsoft.com/office/drawing/2014/main" id="{E10631AD-6887-9A4D-88CF-3779FDC8CB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6200000">
              <a:off x="3775938" y="3520269"/>
              <a:ext cx="304800" cy="254000"/>
            </a:xfrm>
            <a:prstGeom prst="rect">
              <a:avLst/>
            </a:prstGeom>
          </p:spPr>
        </p:pic>
        <p:pic>
          <p:nvPicPr>
            <p:cNvPr id="59" name="Grafik 58">
              <a:extLst>
                <a:ext uri="{FF2B5EF4-FFF2-40B4-BE49-F238E27FC236}">
                  <a16:creationId xmlns:a16="http://schemas.microsoft.com/office/drawing/2014/main" id="{99F86DD8-60CF-874C-9329-7C92BBDF4E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>
              <a:off x="3801338" y="3595073"/>
              <a:ext cx="217079" cy="149543"/>
            </a:xfrm>
            <a:prstGeom prst="rect">
              <a:avLst/>
            </a:prstGeom>
          </p:spPr>
        </p:pic>
      </p:grpSp>
      <p:sp>
        <p:nvSpPr>
          <p:cNvPr id="7" name="Dreieck 6">
            <a:extLst>
              <a:ext uri="{FF2B5EF4-FFF2-40B4-BE49-F238E27FC236}">
                <a16:creationId xmlns:a16="http://schemas.microsoft.com/office/drawing/2014/main" id="{DEA68B82-429A-6743-B69D-CD1B0B6249F9}"/>
              </a:ext>
            </a:extLst>
          </p:cNvPr>
          <p:cNvSpPr/>
          <p:nvPr/>
        </p:nvSpPr>
        <p:spPr>
          <a:xfrm rot="5400000">
            <a:off x="5790570" y="3190814"/>
            <a:ext cx="1060704" cy="9144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2746318-5100-5A48-ABE6-3390E1BB383C}"/>
              </a:ext>
            </a:extLst>
          </p:cNvPr>
          <p:cNvSpPr txBox="1"/>
          <p:nvPr/>
        </p:nvSpPr>
        <p:spPr>
          <a:xfrm>
            <a:off x="5317708" y="2636359"/>
            <a:ext cx="1759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Value </a:t>
            </a:r>
            <a:r>
              <a:rPr lang="de-DE" dirty="0" err="1">
                <a:solidFill>
                  <a:schemeClr val="bg1"/>
                </a:solidFill>
              </a:rPr>
              <a:t>Function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92" name="Grafik 91">
            <a:extLst>
              <a:ext uri="{FF2B5EF4-FFF2-40B4-BE49-F238E27FC236}">
                <a16:creationId xmlns:a16="http://schemas.microsoft.com/office/drawing/2014/main" id="{C21AD4EF-17BB-3744-BE32-51E0FEC6C9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338" y="2459619"/>
            <a:ext cx="3960855" cy="2494379"/>
          </a:xfrm>
          <a:prstGeom prst="rect">
            <a:avLst/>
          </a:prstGeom>
        </p:spPr>
      </p:pic>
      <p:pic>
        <p:nvPicPr>
          <p:cNvPr id="93" name="Grafik 92">
            <a:extLst>
              <a:ext uri="{FF2B5EF4-FFF2-40B4-BE49-F238E27FC236}">
                <a16:creationId xmlns:a16="http://schemas.microsoft.com/office/drawing/2014/main" id="{F27D3633-C8DB-2A4E-A2AD-34E0C7C65858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26813" y="3564742"/>
            <a:ext cx="319408" cy="245966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9744F91D-A580-C84A-8082-7F3EEE847CCB}"/>
              </a:ext>
            </a:extLst>
          </p:cNvPr>
          <p:cNvSpPr txBox="1"/>
          <p:nvPr/>
        </p:nvSpPr>
        <p:spPr>
          <a:xfrm>
            <a:off x="7064820" y="3568995"/>
            <a:ext cx="381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-21</a:t>
            </a:r>
          </a:p>
        </p:txBody>
      </p:sp>
      <p:sp>
        <p:nvSpPr>
          <p:cNvPr id="94" name="Textfeld 93">
            <a:extLst>
              <a:ext uri="{FF2B5EF4-FFF2-40B4-BE49-F238E27FC236}">
                <a16:creationId xmlns:a16="http://schemas.microsoft.com/office/drawing/2014/main" id="{C8924548-CD6B-D541-969A-B9A9BE1F6AD6}"/>
              </a:ext>
            </a:extLst>
          </p:cNvPr>
          <p:cNvSpPr txBox="1"/>
          <p:nvPr/>
        </p:nvSpPr>
        <p:spPr>
          <a:xfrm>
            <a:off x="7087826" y="3230667"/>
            <a:ext cx="381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-20</a:t>
            </a:r>
          </a:p>
        </p:txBody>
      </p:sp>
      <p:sp>
        <p:nvSpPr>
          <p:cNvPr id="95" name="Textfeld 94">
            <a:extLst>
              <a:ext uri="{FF2B5EF4-FFF2-40B4-BE49-F238E27FC236}">
                <a16:creationId xmlns:a16="http://schemas.microsoft.com/office/drawing/2014/main" id="{5DD6082C-1F17-2442-BDDB-47E9DFBC599F}"/>
              </a:ext>
            </a:extLst>
          </p:cNvPr>
          <p:cNvSpPr txBox="1"/>
          <p:nvPr/>
        </p:nvSpPr>
        <p:spPr>
          <a:xfrm>
            <a:off x="7076252" y="2865644"/>
            <a:ext cx="381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-19</a:t>
            </a:r>
          </a:p>
        </p:txBody>
      </p:sp>
      <p:sp>
        <p:nvSpPr>
          <p:cNvPr id="96" name="Textfeld 95">
            <a:extLst>
              <a:ext uri="{FF2B5EF4-FFF2-40B4-BE49-F238E27FC236}">
                <a16:creationId xmlns:a16="http://schemas.microsoft.com/office/drawing/2014/main" id="{D7B11BBD-104B-934E-8FC1-3B5D9CF29A50}"/>
              </a:ext>
            </a:extLst>
          </p:cNvPr>
          <p:cNvSpPr txBox="1"/>
          <p:nvPr/>
        </p:nvSpPr>
        <p:spPr>
          <a:xfrm>
            <a:off x="7469227" y="2865643"/>
            <a:ext cx="381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-18</a:t>
            </a:r>
            <a:endParaRPr lang="de-DE" sz="1000" dirty="0">
              <a:solidFill>
                <a:srgbClr val="E5E5E5"/>
              </a:solidFill>
            </a:endParaRPr>
          </a:p>
        </p:txBody>
      </p:sp>
      <p:sp>
        <p:nvSpPr>
          <p:cNvPr id="97" name="Textfeld 96">
            <a:extLst>
              <a:ext uri="{FF2B5EF4-FFF2-40B4-BE49-F238E27FC236}">
                <a16:creationId xmlns:a16="http://schemas.microsoft.com/office/drawing/2014/main" id="{080EE8C2-5681-D949-86F8-E127AF3D4A8F}"/>
              </a:ext>
            </a:extLst>
          </p:cNvPr>
          <p:cNvSpPr txBox="1"/>
          <p:nvPr/>
        </p:nvSpPr>
        <p:spPr>
          <a:xfrm>
            <a:off x="7862202" y="2865642"/>
            <a:ext cx="381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-1</a:t>
            </a:r>
            <a:r>
              <a:rPr lang="de-DE" sz="1000" b="1" dirty="0"/>
              <a:t>7</a:t>
            </a:r>
            <a:endParaRPr lang="de-DE" sz="1000" dirty="0"/>
          </a:p>
        </p:txBody>
      </p:sp>
      <p:sp>
        <p:nvSpPr>
          <p:cNvPr id="98" name="Textfeld 97">
            <a:extLst>
              <a:ext uri="{FF2B5EF4-FFF2-40B4-BE49-F238E27FC236}">
                <a16:creationId xmlns:a16="http://schemas.microsoft.com/office/drawing/2014/main" id="{E1673C47-210A-0044-B2B3-5208024AF817}"/>
              </a:ext>
            </a:extLst>
          </p:cNvPr>
          <p:cNvSpPr txBox="1"/>
          <p:nvPr/>
        </p:nvSpPr>
        <p:spPr>
          <a:xfrm>
            <a:off x="7862201" y="3230037"/>
            <a:ext cx="381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-16</a:t>
            </a:r>
          </a:p>
        </p:txBody>
      </p:sp>
      <p:sp>
        <p:nvSpPr>
          <p:cNvPr id="99" name="Textfeld 98">
            <a:extLst>
              <a:ext uri="{FF2B5EF4-FFF2-40B4-BE49-F238E27FC236}">
                <a16:creationId xmlns:a16="http://schemas.microsoft.com/office/drawing/2014/main" id="{B9ADF1FE-DB6B-D643-9A5E-B4DACC23746B}"/>
              </a:ext>
            </a:extLst>
          </p:cNvPr>
          <p:cNvSpPr txBox="1"/>
          <p:nvPr/>
        </p:nvSpPr>
        <p:spPr>
          <a:xfrm>
            <a:off x="7850628" y="3564742"/>
            <a:ext cx="381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-15</a:t>
            </a:r>
          </a:p>
        </p:txBody>
      </p:sp>
      <p:sp>
        <p:nvSpPr>
          <p:cNvPr id="100" name="Textfeld 99">
            <a:extLst>
              <a:ext uri="{FF2B5EF4-FFF2-40B4-BE49-F238E27FC236}">
                <a16:creationId xmlns:a16="http://schemas.microsoft.com/office/drawing/2014/main" id="{7B481A23-2572-FD45-B1E2-439B472FA800}"/>
              </a:ext>
            </a:extLst>
          </p:cNvPr>
          <p:cNvSpPr txBox="1"/>
          <p:nvPr/>
        </p:nvSpPr>
        <p:spPr>
          <a:xfrm>
            <a:off x="7836412" y="3933903"/>
            <a:ext cx="381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-14</a:t>
            </a:r>
          </a:p>
        </p:txBody>
      </p:sp>
      <p:pic>
        <p:nvPicPr>
          <p:cNvPr id="102" name="Grafik 101">
            <a:extLst>
              <a:ext uri="{FF2B5EF4-FFF2-40B4-BE49-F238E27FC236}">
                <a16:creationId xmlns:a16="http://schemas.microsoft.com/office/drawing/2014/main" id="{E13664F6-4C47-7B42-A123-F53C8888B5EF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09197" y="3562282"/>
            <a:ext cx="319408" cy="245966"/>
          </a:xfrm>
          <a:prstGeom prst="rect">
            <a:avLst/>
          </a:prstGeom>
        </p:spPr>
      </p:pic>
      <p:sp>
        <p:nvSpPr>
          <p:cNvPr id="101" name="Textfeld 100">
            <a:extLst>
              <a:ext uri="{FF2B5EF4-FFF2-40B4-BE49-F238E27FC236}">
                <a16:creationId xmlns:a16="http://schemas.microsoft.com/office/drawing/2014/main" id="{2EA8D536-786D-4D43-B638-A3C57185395C}"/>
              </a:ext>
            </a:extLst>
          </p:cNvPr>
          <p:cNvSpPr txBox="1"/>
          <p:nvPr/>
        </p:nvSpPr>
        <p:spPr>
          <a:xfrm>
            <a:off x="8278201" y="3568995"/>
            <a:ext cx="381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-13</a:t>
            </a:r>
          </a:p>
        </p:txBody>
      </p:sp>
      <p:pic>
        <p:nvPicPr>
          <p:cNvPr id="103" name="Grafik 102">
            <a:extLst>
              <a:ext uri="{FF2B5EF4-FFF2-40B4-BE49-F238E27FC236}">
                <a16:creationId xmlns:a16="http://schemas.microsoft.com/office/drawing/2014/main" id="{154F8F8F-FFA7-BF4B-92DA-FEE7AEBE4609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08077" y="3224797"/>
            <a:ext cx="319408" cy="245966"/>
          </a:xfrm>
          <a:prstGeom prst="rect">
            <a:avLst/>
          </a:prstGeom>
        </p:spPr>
      </p:pic>
      <p:pic>
        <p:nvPicPr>
          <p:cNvPr id="104" name="Grafik 103">
            <a:extLst>
              <a:ext uri="{FF2B5EF4-FFF2-40B4-BE49-F238E27FC236}">
                <a16:creationId xmlns:a16="http://schemas.microsoft.com/office/drawing/2014/main" id="{B23E887A-9298-2447-BF09-29715BA768BF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89219" y="2860819"/>
            <a:ext cx="319408" cy="245966"/>
          </a:xfrm>
          <a:prstGeom prst="rect">
            <a:avLst/>
          </a:prstGeom>
        </p:spPr>
      </p:pic>
      <p:pic>
        <p:nvPicPr>
          <p:cNvPr id="105" name="Grafik 104">
            <a:extLst>
              <a:ext uri="{FF2B5EF4-FFF2-40B4-BE49-F238E27FC236}">
                <a16:creationId xmlns:a16="http://schemas.microsoft.com/office/drawing/2014/main" id="{B544BE05-5D11-7948-A508-6131756CFB1B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37332" y="2514808"/>
            <a:ext cx="319408" cy="245966"/>
          </a:xfrm>
          <a:prstGeom prst="rect">
            <a:avLst/>
          </a:prstGeom>
        </p:spPr>
      </p:pic>
      <p:pic>
        <p:nvPicPr>
          <p:cNvPr id="106" name="Grafik 105">
            <a:extLst>
              <a:ext uri="{FF2B5EF4-FFF2-40B4-BE49-F238E27FC236}">
                <a16:creationId xmlns:a16="http://schemas.microsoft.com/office/drawing/2014/main" id="{0AB7AE00-71E7-1540-A9A5-FFBA059DC73A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71589" y="2513376"/>
            <a:ext cx="319408" cy="245966"/>
          </a:xfrm>
          <a:prstGeom prst="rect">
            <a:avLst/>
          </a:prstGeom>
        </p:spPr>
      </p:pic>
      <p:pic>
        <p:nvPicPr>
          <p:cNvPr id="107" name="Grafik 106">
            <a:extLst>
              <a:ext uri="{FF2B5EF4-FFF2-40B4-BE49-F238E27FC236}">
                <a16:creationId xmlns:a16="http://schemas.microsoft.com/office/drawing/2014/main" id="{23B38BB5-E859-8B49-93D4-BC9BAE16993B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96187" y="2532684"/>
            <a:ext cx="319408" cy="245966"/>
          </a:xfrm>
          <a:prstGeom prst="rect">
            <a:avLst/>
          </a:prstGeom>
        </p:spPr>
      </p:pic>
      <p:pic>
        <p:nvPicPr>
          <p:cNvPr id="108" name="Grafik 107">
            <a:extLst>
              <a:ext uri="{FF2B5EF4-FFF2-40B4-BE49-F238E27FC236}">
                <a16:creationId xmlns:a16="http://schemas.microsoft.com/office/drawing/2014/main" id="{950FF773-898C-DF43-BAC6-33D71906A9E5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96187" y="4253536"/>
            <a:ext cx="319408" cy="245966"/>
          </a:xfrm>
          <a:prstGeom prst="rect">
            <a:avLst/>
          </a:prstGeom>
        </p:spPr>
      </p:pic>
      <p:sp>
        <p:nvSpPr>
          <p:cNvPr id="110" name="Textfeld 109">
            <a:extLst>
              <a:ext uri="{FF2B5EF4-FFF2-40B4-BE49-F238E27FC236}">
                <a16:creationId xmlns:a16="http://schemas.microsoft.com/office/drawing/2014/main" id="{85DB48D5-6CE2-B946-81DD-19EDBC33ADBE}"/>
              </a:ext>
            </a:extLst>
          </p:cNvPr>
          <p:cNvSpPr txBox="1"/>
          <p:nvPr/>
        </p:nvSpPr>
        <p:spPr>
          <a:xfrm>
            <a:off x="8676822" y="3242673"/>
            <a:ext cx="381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-12</a:t>
            </a:r>
          </a:p>
        </p:txBody>
      </p:sp>
      <p:sp>
        <p:nvSpPr>
          <p:cNvPr id="111" name="Textfeld 110">
            <a:extLst>
              <a:ext uri="{FF2B5EF4-FFF2-40B4-BE49-F238E27FC236}">
                <a16:creationId xmlns:a16="http://schemas.microsoft.com/office/drawing/2014/main" id="{9EB2DD82-6892-CF49-8496-EDD6FBB7BBCB}"/>
              </a:ext>
            </a:extLst>
          </p:cNvPr>
          <p:cNvSpPr txBox="1"/>
          <p:nvPr/>
        </p:nvSpPr>
        <p:spPr>
          <a:xfrm>
            <a:off x="9069796" y="2860564"/>
            <a:ext cx="381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-11</a:t>
            </a:r>
          </a:p>
        </p:txBody>
      </p:sp>
      <p:sp>
        <p:nvSpPr>
          <p:cNvPr id="112" name="Textfeld 111">
            <a:extLst>
              <a:ext uri="{FF2B5EF4-FFF2-40B4-BE49-F238E27FC236}">
                <a16:creationId xmlns:a16="http://schemas.microsoft.com/office/drawing/2014/main" id="{8A6C25C5-158D-CC4B-906F-E3218B7D194D}"/>
              </a:ext>
            </a:extLst>
          </p:cNvPr>
          <p:cNvSpPr txBox="1"/>
          <p:nvPr/>
        </p:nvSpPr>
        <p:spPr>
          <a:xfrm>
            <a:off x="9454009" y="2532429"/>
            <a:ext cx="381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-10</a:t>
            </a:r>
          </a:p>
        </p:txBody>
      </p:sp>
      <p:sp>
        <p:nvSpPr>
          <p:cNvPr id="113" name="Textfeld 112">
            <a:extLst>
              <a:ext uri="{FF2B5EF4-FFF2-40B4-BE49-F238E27FC236}">
                <a16:creationId xmlns:a16="http://schemas.microsoft.com/office/drawing/2014/main" id="{86B5C1DE-31D1-A64F-B01E-7767E9F29603}"/>
              </a:ext>
            </a:extLst>
          </p:cNvPr>
          <p:cNvSpPr txBox="1"/>
          <p:nvPr/>
        </p:nvSpPr>
        <p:spPr>
          <a:xfrm>
            <a:off x="9835410" y="2532429"/>
            <a:ext cx="381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-9</a:t>
            </a:r>
          </a:p>
        </p:txBody>
      </p:sp>
      <p:sp>
        <p:nvSpPr>
          <p:cNvPr id="114" name="Textfeld 113">
            <a:extLst>
              <a:ext uri="{FF2B5EF4-FFF2-40B4-BE49-F238E27FC236}">
                <a16:creationId xmlns:a16="http://schemas.microsoft.com/office/drawing/2014/main" id="{D6D2A242-08CF-8C4E-89D3-F6F29BA59386}"/>
              </a:ext>
            </a:extLst>
          </p:cNvPr>
          <p:cNvSpPr txBox="1"/>
          <p:nvPr/>
        </p:nvSpPr>
        <p:spPr>
          <a:xfrm>
            <a:off x="10253617" y="2523669"/>
            <a:ext cx="381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-8</a:t>
            </a:r>
          </a:p>
        </p:txBody>
      </p:sp>
      <p:sp>
        <p:nvSpPr>
          <p:cNvPr id="115" name="Textfeld 114">
            <a:extLst>
              <a:ext uri="{FF2B5EF4-FFF2-40B4-BE49-F238E27FC236}">
                <a16:creationId xmlns:a16="http://schemas.microsoft.com/office/drawing/2014/main" id="{1358D11E-C911-FD4D-BB64-4727740948DA}"/>
              </a:ext>
            </a:extLst>
          </p:cNvPr>
          <p:cNvSpPr txBox="1"/>
          <p:nvPr/>
        </p:nvSpPr>
        <p:spPr>
          <a:xfrm>
            <a:off x="10670679" y="2513121"/>
            <a:ext cx="381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-7</a:t>
            </a:r>
          </a:p>
        </p:txBody>
      </p:sp>
      <p:sp>
        <p:nvSpPr>
          <p:cNvPr id="116" name="Textfeld 115">
            <a:extLst>
              <a:ext uri="{FF2B5EF4-FFF2-40B4-BE49-F238E27FC236}">
                <a16:creationId xmlns:a16="http://schemas.microsoft.com/office/drawing/2014/main" id="{38A535F5-E555-6643-B266-EBBF725B4608}"/>
              </a:ext>
            </a:extLst>
          </p:cNvPr>
          <p:cNvSpPr txBox="1"/>
          <p:nvPr/>
        </p:nvSpPr>
        <p:spPr>
          <a:xfrm>
            <a:off x="10635018" y="2879885"/>
            <a:ext cx="381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-6</a:t>
            </a:r>
          </a:p>
        </p:txBody>
      </p:sp>
      <p:sp>
        <p:nvSpPr>
          <p:cNvPr id="117" name="Textfeld 116">
            <a:extLst>
              <a:ext uri="{FF2B5EF4-FFF2-40B4-BE49-F238E27FC236}">
                <a16:creationId xmlns:a16="http://schemas.microsoft.com/office/drawing/2014/main" id="{F3B5A32E-1229-E047-BE85-7A58ACE33CC2}"/>
              </a:ext>
            </a:extLst>
          </p:cNvPr>
          <p:cNvSpPr txBox="1"/>
          <p:nvPr/>
        </p:nvSpPr>
        <p:spPr>
          <a:xfrm>
            <a:off x="10635017" y="3242672"/>
            <a:ext cx="381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-5</a:t>
            </a:r>
          </a:p>
        </p:txBody>
      </p:sp>
      <p:sp>
        <p:nvSpPr>
          <p:cNvPr id="118" name="Textfeld 117">
            <a:extLst>
              <a:ext uri="{FF2B5EF4-FFF2-40B4-BE49-F238E27FC236}">
                <a16:creationId xmlns:a16="http://schemas.microsoft.com/office/drawing/2014/main" id="{F89C0D57-2618-304F-BBB5-62A4FA9D0C4D}"/>
              </a:ext>
            </a:extLst>
          </p:cNvPr>
          <p:cNvSpPr txBox="1"/>
          <p:nvPr/>
        </p:nvSpPr>
        <p:spPr>
          <a:xfrm>
            <a:off x="10629566" y="3612437"/>
            <a:ext cx="381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-4</a:t>
            </a:r>
          </a:p>
        </p:txBody>
      </p:sp>
      <p:sp>
        <p:nvSpPr>
          <p:cNvPr id="119" name="Textfeld 118">
            <a:extLst>
              <a:ext uri="{FF2B5EF4-FFF2-40B4-BE49-F238E27FC236}">
                <a16:creationId xmlns:a16="http://schemas.microsoft.com/office/drawing/2014/main" id="{FAF78007-7C63-E045-BBE6-86E09D7498CB}"/>
              </a:ext>
            </a:extLst>
          </p:cNvPr>
          <p:cNvSpPr txBox="1"/>
          <p:nvPr/>
        </p:nvSpPr>
        <p:spPr>
          <a:xfrm>
            <a:off x="10624895" y="3948364"/>
            <a:ext cx="381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-3</a:t>
            </a:r>
          </a:p>
        </p:txBody>
      </p:sp>
      <p:sp>
        <p:nvSpPr>
          <p:cNvPr id="120" name="Textfeld 119">
            <a:extLst>
              <a:ext uri="{FF2B5EF4-FFF2-40B4-BE49-F238E27FC236}">
                <a16:creationId xmlns:a16="http://schemas.microsoft.com/office/drawing/2014/main" id="{EA200FD6-C307-9845-99DB-DB016DA4C148}"/>
              </a:ext>
            </a:extLst>
          </p:cNvPr>
          <p:cNvSpPr txBox="1"/>
          <p:nvPr/>
        </p:nvSpPr>
        <p:spPr>
          <a:xfrm>
            <a:off x="10623886" y="4317540"/>
            <a:ext cx="381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-2</a:t>
            </a:r>
          </a:p>
        </p:txBody>
      </p:sp>
      <p:sp>
        <p:nvSpPr>
          <p:cNvPr id="121" name="Textfeld 120">
            <a:extLst>
              <a:ext uri="{FF2B5EF4-FFF2-40B4-BE49-F238E27FC236}">
                <a16:creationId xmlns:a16="http://schemas.microsoft.com/office/drawing/2014/main" id="{FA71D892-BD1D-6C4A-9FF6-6BB9B9F61648}"/>
              </a:ext>
            </a:extLst>
          </p:cNvPr>
          <p:cNvSpPr txBox="1"/>
          <p:nvPr/>
        </p:nvSpPr>
        <p:spPr>
          <a:xfrm>
            <a:off x="10623885" y="4655215"/>
            <a:ext cx="381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-1</a:t>
            </a:r>
          </a:p>
        </p:txBody>
      </p:sp>
      <p:sp>
        <p:nvSpPr>
          <p:cNvPr id="122" name="Textfeld 121">
            <a:extLst>
              <a:ext uri="{FF2B5EF4-FFF2-40B4-BE49-F238E27FC236}">
                <a16:creationId xmlns:a16="http://schemas.microsoft.com/office/drawing/2014/main" id="{1FC89D9A-0622-6947-B362-C44CCECAE215}"/>
              </a:ext>
            </a:extLst>
          </p:cNvPr>
          <p:cNvSpPr txBox="1"/>
          <p:nvPr/>
        </p:nvSpPr>
        <p:spPr>
          <a:xfrm>
            <a:off x="10315643" y="4291404"/>
            <a:ext cx="381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181574894"/>
      </p:ext>
    </p:extLst>
  </p:cSld>
  <p:clrMapOvr>
    <a:masterClrMapping/>
  </p:clrMapOvr>
</p:sld>
</file>

<file path=ppt/theme/theme1.xml><?xml version="1.0" encoding="utf-8"?>
<a:theme xmlns:a="http://schemas.openxmlformats.org/drawingml/2006/main" name="Folienvorlagen Westphalia DataLab">
  <a:themeElements>
    <a:clrScheme name="Farbpalette_1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ED6B42"/>
      </a:accent1>
      <a:accent2>
        <a:srgbClr val="D0DBE1"/>
      </a:accent2>
      <a:accent3>
        <a:srgbClr val="A2B8C3"/>
      </a:accent3>
      <a:accent4>
        <a:srgbClr val="7495A6"/>
      </a:accent4>
      <a:accent5>
        <a:srgbClr val="26343C"/>
      </a:accent5>
      <a:accent6>
        <a:srgbClr val="192328"/>
      </a:accent6>
      <a:hlink>
        <a:srgbClr val="0563C1"/>
      </a:hlink>
      <a:folHlink>
        <a:srgbClr val="954F72"/>
      </a:folHlink>
    </a:clrScheme>
    <a:fontScheme name="WDL">
      <a:majorFont>
        <a:latin typeface="DaxlinePro-Bold"/>
        <a:ea typeface=""/>
        <a:cs typeface=""/>
      </a:majorFont>
      <a:minorFont>
        <a:latin typeface="DaxlinePro-Regular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877</Words>
  <Application>Microsoft Office PowerPoint</Application>
  <PresentationFormat>Breitbild</PresentationFormat>
  <Paragraphs>197</Paragraphs>
  <Slides>21</Slides>
  <Notes>21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9" baseType="lpstr">
      <vt:lpstr>Arial</vt:lpstr>
      <vt:lpstr>Calibri</vt:lpstr>
      <vt:lpstr>Daxline Pro</vt:lpstr>
      <vt:lpstr>Daxline Pro Light</vt:lpstr>
      <vt:lpstr>Daxline Pro Normal</vt:lpstr>
      <vt:lpstr>DaxlinePro-Bold</vt:lpstr>
      <vt:lpstr>DaxlinePro-Regular</vt:lpstr>
      <vt:lpstr>Folienvorlagen Westphalia DataLab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Connect with US @WDL!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David Middelbeck</dc:creator>
  <cp:lastModifiedBy>Gellert, Florian</cp:lastModifiedBy>
  <cp:revision>49</cp:revision>
  <dcterms:created xsi:type="dcterms:W3CDTF">2018-12-10T16:13:04Z</dcterms:created>
  <dcterms:modified xsi:type="dcterms:W3CDTF">2019-02-04T18:39:20Z</dcterms:modified>
</cp:coreProperties>
</file>